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2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3.xml" ContentType="application/vnd.openxmlformats-officedocument.presentationml.notesSlide+xml"/>
  <Override PartName="/ppt/tags/tag21.xml" ContentType="application/vnd.openxmlformats-officedocument.presentationml.tags+xml"/>
  <Override PartName="/ppt/notesSlides/notesSlide4.xml" ContentType="application/vnd.openxmlformats-officedocument.presentationml.notesSlide+xml"/>
  <Override PartName="/ppt/tags/tag22.xml" ContentType="application/vnd.openxmlformats-officedocument.presentationml.tags+xml"/>
  <Override PartName="/ppt/notesSlides/notesSlide5.xml" ContentType="application/vnd.openxmlformats-officedocument.presentationml.notesSlide+xml"/>
  <Override PartName="/ppt/tags/tag23.xml" ContentType="application/vnd.openxmlformats-officedocument.presentationml.tags+xml"/>
  <Override PartName="/ppt/notesSlides/notesSlide6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7.xml" ContentType="application/vnd.openxmlformats-officedocument.presentationml.notesSlide+xml"/>
  <Override PartName="/ppt/tags/tag28.xml" ContentType="application/vnd.openxmlformats-officedocument.presentationml.tags+xml"/>
  <Override PartName="/ppt/notesSlides/notesSlide8.xml" ContentType="application/vnd.openxmlformats-officedocument.presentationml.notesSlide+xml"/>
  <Override PartName="/ppt/tags/tag29.xml" ContentType="application/vnd.openxmlformats-officedocument.presentationml.tags+xml"/>
  <Override PartName="/ppt/notesSlides/notesSlide9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10.xml" ContentType="application/vnd.openxmlformats-officedocument.presentationml.notesSlide+xml"/>
  <Override PartName="/ppt/tags/tag33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13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14.xml" ContentType="application/vnd.openxmlformats-officedocument.presentationml.notesSlide+xml"/>
  <Override PartName="/ppt/tags/tag40.xml" ContentType="application/vnd.openxmlformats-officedocument.presentationml.tags+xml"/>
  <Override PartName="/ppt/notesSlides/notesSlide15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16.xml" ContentType="application/vnd.openxmlformats-officedocument.presentationml.notesSlide+xml"/>
  <Override PartName="/ppt/tags/tag44.xml" ContentType="application/vnd.openxmlformats-officedocument.presentationml.tags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7" r:id="rId4"/>
    <p:sldMasterId id="2147483875" r:id="rId5"/>
    <p:sldMasterId id="2147483900" r:id="rId6"/>
  </p:sldMasterIdLst>
  <p:notesMasterIdLst>
    <p:notesMasterId r:id="rId42"/>
  </p:notesMasterIdLst>
  <p:handoutMasterIdLst>
    <p:handoutMasterId r:id="rId43"/>
  </p:handoutMasterIdLst>
  <p:sldIdLst>
    <p:sldId id="839" r:id="rId7"/>
    <p:sldId id="844" r:id="rId8"/>
    <p:sldId id="859" r:id="rId9"/>
    <p:sldId id="1203" r:id="rId10"/>
    <p:sldId id="2120" r:id="rId11"/>
    <p:sldId id="846" r:id="rId12"/>
    <p:sldId id="2110" r:id="rId13"/>
    <p:sldId id="2116" r:id="rId14"/>
    <p:sldId id="2121" r:id="rId15"/>
    <p:sldId id="2111" r:id="rId16"/>
    <p:sldId id="877" r:id="rId17"/>
    <p:sldId id="1246" r:id="rId18"/>
    <p:sldId id="849" r:id="rId19"/>
    <p:sldId id="2122" r:id="rId20"/>
    <p:sldId id="1221" r:id="rId21"/>
    <p:sldId id="2105" r:id="rId22"/>
    <p:sldId id="855" r:id="rId23"/>
    <p:sldId id="1218" r:id="rId24"/>
    <p:sldId id="1209" r:id="rId25"/>
    <p:sldId id="2123" r:id="rId26"/>
    <p:sldId id="1219" r:id="rId27"/>
    <p:sldId id="850" r:id="rId28"/>
    <p:sldId id="851" r:id="rId29"/>
    <p:sldId id="2112" r:id="rId30"/>
    <p:sldId id="858" r:id="rId31"/>
    <p:sldId id="1248" r:id="rId32"/>
    <p:sldId id="860" r:id="rId33"/>
    <p:sldId id="2106" r:id="rId34"/>
    <p:sldId id="2113" r:id="rId35"/>
    <p:sldId id="863" r:id="rId36"/>
    <p:sldId id="2104" r:id="rId37"/>
    <p:sldId id="2107" r:id="rId38"/>
    <p:sldId id="1205" r:id="rId39"/>
    <p:sldId id="2124" r:id="rId40"/>
    <p:sldId id="866" r:id="rId41"/>
  </p:sldIdLst>
  <p:sldSz cx="12192000" cy="6858000"/>
  <p:notesSz cx="6985000" cy="9283700"/>
  <p:defaultTextStyle>
    <a:defPPr>
      <a:defRPr lang="en-US"/>
    </a:defPPr>
    <a:lvl1pPr marL="0" algn="l" defTabSz="91416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81" algn="l" defTabSz="91416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64" algn="l" defTabSz="91416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247" algn="l" defTabSz="91416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330" algn="l" defTabSz="91416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412" algn="l" defTabSz="91416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493" algn="l" defTabSz="91416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576" algn="l" defTabSz="91416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658" algn="l" defTabSz="91416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5" orient="horz" pos="888" userDrawn="1">
          <p15:clr>
            <a:srgbClr val="A4A3A4"/>
          </p15:clr>
        </p15:guide>
        <p15:guide id="7" pos="448" userDrawn="1">
          <p15:clr>
            <a:srgbClr val="A4A3A4"/>
          </p15:clr>
        </p15:guide>
        <p15:guide id="8" pos="7232" userDrawn="1">
          <p15:clr>
            <a:srgbClr val="A4A3A4"/>
          </p15:clr>
        </p15:guide>
        <p15:guide id="10" pos="3840" userDrawn="1">
          <p15:clr>
            <a:srgbClr val="A4A3A4"/>
          </p15:clr>
        </p15:guide>
        <p15:guide id="13" orient="horz" pos="43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32" userDrawn="1">
          <p15:clr>
            <a:srgbClr val="A4A3A4"/>
          </p15:clr>
        </p15:guide>
        <p15:guide id="2" pos="2317" userDrawn="1">
          <p15:clr>
            <a:srgbClr val="A4A3A4"/>
          </p15:clr>
        </p15:guide>
        <p15:guide id="3" orient="horz" pos="2932" userDrawn="1">
          <p15:clr>
            <a:srgbClr val="A4A3A4"/>
          </p15:clr>
        </p15:guide>
        <p15:guide id="4" pos="2212" userDrawn="1">
          <p15:clr>
            <a:srgbClr val="A4A3A4"/>
          </p15:clr>
        </p15:guide>
        <p15:guide id="5" orient="horz" pos="3024">
          <p15:clr>
            <a:srgbClr val="A4A3A4"/>
          </p15:clr>
        </p15:guide>
        <p15:guide id="6" orient="horz" pos="2924">
          <p15:clr>
            <a:srgbClr val="A4A3A4"/>
          </p15:clr>
        </p15:guide>
        <p15:guide id="7" pos="2304">
          <p15:clr>
            <a:srgbClr val="A4A3A4"/>
          </p15:clr>
        </p15:guide>
        <p15:guide id="8" pos="2200">
          <p15:clr>
            <a:srgbClr val="A4A3A4"/>
          </p15:clr>
        </p15:guide>
        <p15:guide id="9" orient="horz" pos="3136">
          <p15:clr>
            <a:srgbClr val="A4A3A4"/>
          </p15:clr>
        </p15:guide>
        <p15:guide id="10" orient="horz" pos="3127">
          <p15:clr>
            <a:srgbClr val="A4A3A4"/>
          </p15:clr>
        </p15:guide>
        <p15:guide id="11" pos="2427">
          <p15:clr>
            <a:srgbClr val="A4A3A4"/>
          </p15:clr>
        </p15:guide>
        <p15:guide id="12" pos="2413">
          <p15:clr>
            <a:srgbClr val="A4A3A4"/>
          </p15:clr>
        </p15:guide>
        <p15:guide id="13" orient="horz" pos="2835">
          <p15:clr>
            <a:srgbClr val="A4A3A4"/>
          </p15:clr>
        </p15:guide>
        <p15:guide id="14" orient="horz" pos="2827">
          <p15:clr>
            <a:srgbClr val="A4A3A4"/>
          </p15:clr>
        </p15:guide>
        <p15:guide id="15" pos="2112">
          <p15:clr>
            <a:srgbClr val="A4A3A4"/>
          </p15:clr>
        </p15:guide>
        <p15:guide id="16" pos="210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64FB248-F5E5-DBA8-0201-3E74B2145161}" name="Rene Garcia" initials="RG" userId="Rene Garcia" providerId="None"/>
  <p188:author id="{C60146EA-7110-DC70-7254-F9B6965F8365}" name="Kim Carroll" initials="KC" userId="S::kcarroll@spireon.com::c0ac1da8-baa3-4222-9034-1681b02a40a1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ve Blair" initials="SB" lastIdx="1" clrIdx="0"/>
  <p:cmAuthor id="2" name="Alan Clark" initials="AC" lastIdx="10" clrIdx="1"/>
  <p:cmAuthor id="3" name="Suzanne Runald" initials="SR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3E4A"/>
    <a:srgbClr val="F15B40"/>
    <a:srgbClr val="000000"/>
    <a:srgbClr val="FFFFFF"/>
    <a:srgbClr val="E54926"/>
    <a:srgbClr val="ABCAC4"/>
    <a:srgbClr val="C0C0C0"/>
    <a:srgbClr val="DF4825"/>
    <a:srgbClr val="5E5E5E"/>
    <a:srgbClr val="4E4E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1" d="100"/>
          <a:sy n="141" d="100"/>
        </p:scale>
        <p:origin x="858" y="114"/>
      </p:cViewPr>
      <p:guideLst>
        <p:guide orient="horz" pos="888"/>
        <p:guide pos="448"/>
        <p:guide pos="7232"/>
        <p:guide pos="3840"/>
        <p:guide orient="horz" pos="432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3032"/>
        <p:guide pos="2317"/>
        <p:guide orient="horz" pos="2932"/>
        <p:guide pos="2212"/>
        <p:guide orient="horz" pos="3024"/>
        <p:guide orient="horz" pos="2924"/>
        <p:guide pos="2304"/>
        <p:guide pos="2200"/>
        <p:guide orient="horz" pos="3136"/>
        <p:guide orient="horz" pos="3127"/>
        <p:guide pos="2427"/>
        <p:guide pos="2413"/>
        <p:guide orient="horz" pos="2835"/>
        <p:guide orient="horz" pos="2827"/>
        <p:guide pos="2112"/>
        <p:guide pos="210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50" Type="http://schemas.microsoft.com/office/2018/10/relationships/authors" Target="author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microsoft.com/office/2016/11/relationships/changesInfo" Target="changesInfos/changesInfo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m Carroll" userId="c0ac1da8-baa3-4222-9034-1681b02a40a1" providerId="ADAL" clId="{55CC19F0-A82A-40EF-86A4-E957A818A161}"/>
    <pc:docChg chg="addSld delSld modSld">
      <pc:chgData name="Kim Carroll" userId="c0ac1da8-baa3-4222-9034-1681b02a40a1" providerId="ADAL" clId="{55CC19F0-A82A-40EF-86A4-E957A818A161}" dt="2022-02-28T22:46:45.937" v="2" actId="114"/>
      <pc:docMkLst>
        <pc:docMk/>
      </pc:docMkLst>
      <pc:sldChg chg="modSp mod">
        <pc:chgData name="Kim Carroll" userId="c0ac1da8-baa3-4222-9034-1681b02a40a1" providerId="ADAL" clId="{55CC19F0-A82A-40EF-86A4-E957A818A161}" dt="2022-02-28T22:46:45.937" v="2" actId="114"/>
        <pc:sldMkLst>
          <pc:docMk/>
          <pc:sldMk cId="1045351829" sldId="863"/>
        </pc:sldMkLst>
        <pc:spChg chg="mod">
          <ac:chgData name="Kim Carroll" userId="c0ac1da8-baa3-4222-9034-1681b02a40a1" providerId="ADAL" clId="{55CC19F0-A82A-40EF-86A4-E957A818A161}" dt="2022-02-28T22:46:45.937" v="2" actId="114"/>
          <ac:spMkLst>
            <pc:docMk/>
            <pc:sldMk cId="1045351829" sldId="863"/>
            <ac:spMk id="2" creationId="{CD439F16-74F8-4D24-A23F-370459376A3B}"/>
          </ac:spMkLst>
        </pc:spChg>
      </pc:sldChg>
      <pc:sldChg chg="del">
        <pc:chgData name="Kim Carroll" userId="c0ac1da8-baa3-4222-9034-1681b02a40a1" providerId="ADAL" clId="{55CC19F0-A82A-40EF-86A4-E957A818A161}" dt="2022-02-28T22:30:59.932" v="1" actId="47"/>
        <pc:sldMkLst>
          <pc:docMk/>
          <pc:sldMk cId="2730989571" sldId="1220"/>
        </pc:sldMkLst>
      </pc:sldChg>
      <pc:sldChg chg="add">
        <pc:chgData name="Kim Carroll" userId="c0ac1da8-baa3-4222-9034-1681b02a40a1" providerId="ADAL" clId="{55CC19F0-A82A-40EF-86A4-E957A818A161}" dt="2022-02-28T22:30:57.729" v="0"/>
        <pc:sldMkLst>
          <pc:docMk/>
          <pc:sldMk cId="2382205029" sldId="2127"/>
        </pc:sldMkLst>
      </pc:sldChg>
    </pc:docChg>
  </pc:docChgLst>
  <pc:docChgLst>
    <pc:chgData name="Rene S. Garcia" userId="be6560a3-2c8b-4d51-bc7b-b60856df1bdb" providerId="ADAL" clId="{CC0562AC-38B3-438A-A850-9B3EB74E1130}"/>
    <pc:docChg chg="delSld">
      <pc:chgData name="Rene S. Garcia" userId="be6560a3-2c8b-4d51-bc7b-b60856df1bdb" providerId="ADAL" clId="{CC0562AC-38B3-438A-A850-9B3EB74E1130}" dt="2022-08-09T04:50:23.091" v="0" actId="47"/>
      <pc:docMkLst>
        <pc:docMk/>
      </pc:docMkLst>
      <pc:sldChg chg="del">
        <pc:chgData name="Rene S. Garcia" userId="be6560a3-2c8b-4d51-bc7b-b60856df1bdb" providerId="ADAL" clId="{CC0562AC-38B3-438A-A850-9B3EB74E1130}" dt="2022-08-09T04:50:23.091" v="0" actId="47"/>
        <pc:sldMkLst>
          <pc:docMk/>
          <pc:sldMk cId="2920818252" sldId="841"/>
        </pc:sldMkLst>
      </pc:sldChg>
      <pc:sldChg chg="del">
        <pc:chgData name="Rene S. Garcia" userId="be6560a3-2c8b-4d51-bc7b-b60856df1bdb" providerId="ADAL" clId="{CC0562AC-38B3-438A-A850-9B3EB74E1130}" dt="2022-08-09T04:50:23.091" v="0" actId="47"/>
        <pc:sldMkLst>
          <pc:docMk/>
          <pc:sldMk cId="2839556877" sldId="864"/>
        </pc:sldMkLst>
      </pc:sldChg>
      <pc:sldChg chg="del">
        <pc:chgData name="Rene S. Garcia" userId="be6560a3-2c8b-4d51-bc7b-b60856df1bdb" providerId="ADAL" clId="{CC0562AC-38B3-438A-A850-9B3EB74E1130}" dt="2022-08-09T04:50:23.091" v="0" actId="47"/>
        <pc:sldMkLst>
          <pc:docMk/>
          <pc:sldMk cId="276413899" sldId="867"/>
        </pc:sldMkLst>
      </pc:sldChg>
      <pc:sldChg chg="del">
        <pc:chgData name="Rene S. Garcia" userId="be6560a3-2c8b-4d51-bc7b-b60856df1bdb" providerId="ADAL" clId="{CC0562AC-38B3-438A-A850-9B3EB74E1130}" dt="2022-08-09T04:50:23.091" v="0" actId="47"/>
        <pc:sldMkLst>
          <pc:docMk/>
          <pc:sldMk cId="2997231246" sldId="868"/>
        </pc:sldMkLst>
      </pc:sldChg>
      <pc:sldChg chg="del">
        <pc:chgData name="Rene S. Garcia" userId="be6560a3-2c8b-4d51-bc7b-b60856df1bdb" providerId="ADAL" clId="{CC0562AC-38B3-438A-A850-9B3EB74E1130}" dt="2022-08-09T04:50:23.091" v="0" actId="47"/>
        <pc:sldMkLst>
          <pc:docMk/>
          <pc:sldMk cId="693923571" sldId="869"/>
        </pc:sldMkLst>
      </pc:sldChg>
      <pc:sldChg chg="del">
        <pc:chgData name="Rene S. Garcia" userId="be6560a3-2c8b-4d51-bc7b-b60856df1bdb" providerId="ADAL" clId="{CC0562AC-38B3-438A-A850-9B3EB74E1130}" dt="2022-08-09T04:50:23.091" v="0" actId="47"/>
        <pc:sldMkLst>
          <pc:docMk/>
          <pc:sldMk cId="331404924" sldId="870"/>
        </pc:sldMkLst>
      </pc:sldChg>
      <pc:sldChg chg="del">
        <pc:chgData name="Rene S. Garcia" userId="be6560a3-2c8b-4d51-bc7b-b60856df1bdb" providerId="ADAL" clId="{CC0562AC-38B3-438A-A850-9B3EB74E1130}" dt="2022-08-09T04:50:23.091" v="0" actId="47"/>
        <pc:sldMkLst>
          <pc:docMk/>
          <pc:sldMk cId="4043424300" sldId="871"/>
        </pc:sldMkLst>
      </pc:sldChg>
      <pc:sldChg chg="del">
        <pc:chgData name="Rene S. Garcia" userId="be6560a3-2c8b-4d51-bc7b-b60856df1bdb" providerId="ADAL" clId="{CC0562AC-38B3-438A-A850-9B3EB74E1130}" dt="2022-08-09T04:50:23.091" v="0" actId="47"/>
        <pc:sldMkLst>
          <pc:docMk/>
          <pc:sldMk cId="3432700421" sldId="873"/>
        </pc:sldMkLst>
      </pc:sldChg>
      <pc:sldChg chg="del">
        <pc:chgData name="Rene S. Garcia" userId="be6560a3-2c8b-4d51-bc7b-b60856df1bdb" providerId="ADAL" clId="{CC0562AC-38B3-438A-A850-9B3EB74E1130}" dt="2022-08-09T04:50:23.091" v="0" actId="47"/>
        <pc:sldMkLst>
          <pc:docMk/>
          <pc:sldMk cId="262595747" sldId="1121"/>
        </pc:sldMkLst>
      </pc:sldChg>
      <pc:sldChg chg="del">
        <pc:chgData name="Rene S. Garcia" userId="be6560a3-2c8b-4d51-bc7b-b60856df1bdb" providerId="ADAL" clId="{CC0562AC-38B3-438A-A850-9B3EB74E1130}" dt="2022-08-09T04:50:23.091" v="0" actId="47"/>
        <pc:sldMkLst>
          <pc:docMk/>
          <pc:sldMk cId="2046696009" sldId="1199"/>
        </pc:sldMkLst>
      </pc:sldChg>
      <pc:sldChg chg="del">
        <pc:chgData name="Rene S. Garcia" userId="be6560a3-2c8b-4d51-bc7b-b60856df1bdb" providerId="ADAL" clId="{CC0562AC-38B3-438A-A850-9B3EB74E1130}" dt="2022-08-09T04:50:23.091" v="0" actId="47"/>
        <pc:sldMkLst>
          <pc:docMk/>
          <pc:sldMk cId="174038059" sldId="1200"/>
        </pc:sldMkLst>
      </pc:sldChg>
      <pc:sldChg chg="del">
        <pc:chgData name="Rene S. Garcia" userId="be6560a3-2c8b-4d51-bc7b-b60856df1bdb" providerId="ADAL" clId="{CC0562AC-38B3-438A-A850-9B3EB74E1130}" dt="2022-08-09T04:50:23.091" v="0" actId="47"/>
        <pc:sldMkLst>
          <pc:docMk/>
          <pc:sldMk cId="3929503802" sldId="1201"/>
        </pc:sldMkLst>
      </pc:sldChg>
      <pc:sldChg chg="del">
        <pc:chgData name="Rene S. Garcia" userId="be6560a3-2c8b-4d51-bc7b-b60856df1bdb" providerId="ADAL" clId="{CC0562AC-38B3-438A-A850-9B3EB74E1130}" dt="2022-08-09T04:50:23.091" v="0" actId="47"/>
        <pc:sldMkLst>
          <pc:docMk/>
          <pc:sldMk cId="2199961319" sldId="1202"/>
        </pc:sldMkLst>
      </pc:sldChg>
      <pc:sldChg chg="del">
        <pc:chgData name="Rene S. Garcia" userId="be6560a3-2c8b-4d51-bc7b-b60856df1bdb" providerId="ADAL" clId="{CC0562AC-38B3-438A-A850-9B3EB74E1130}" dt="2022-08-09T04:50:23.091" v="0" actId="47"/>
        <pc:sldMkLst>
          <pc:docMk/>
          <pc:sldMk cId="3233888079" sldId="1211"/>
        </pc:sldMkLst>
      </pc:sldChg>
      <pc:sldChg chg="del">
        <pc:chgData name="Rene S. Garcia" userId="be6560a3-2c8b-4d51-bc7b-b60856df1bdb" providerId="ADAL" clId="{CC0562AC-38B3-438A-A850-9B3EB74E1130}" dt="2022-08-09T04:50:23.091" v="0" actId="47"/>
        <pc:sldMkLst>
          <pc:docMk/>
          <pc:sldMk cId="2144936511" sldId="1212"/>
        </pc:sldMkLst>
      </pc:sldChg>
      <pc:sldChg chg="del">
        <pc:chgData name="Rene S. Garcia" userId="be6560a3-2c8b-4d51-bc7b-b60856df1bdb" providerId="ADAL" clId="{CC0562AC-38B3-438A-A850-9B3EB74E1130}" dt="2022-08-09T04:50:23.091" v="0" actId="47"/>
        <pc:sldMkLst>
          <pc:docMk/>
          <pc:sldMk cId="24073593" sldId="1222"/>
        </pc:sldMkLst>
      </pc:sldChg>
      <pc:sldChg chg="del">
        <pc:chgData name="Rene S. Garcia" userId="be6560a3-2c8b-4d51-bc7b-b60856df1bdb" providerId="ADAL" clId="{CC0562AC-38B3-438A-A850-9B3EB74E1130}" dt="2022-08-09T04:50:23.091" v="0" actId="47"/>
        <pc:sldMkLst>
          <pc:docMk/>
          <pc:sldMk cId="3035882709" sldId="1245"/>
        </pc:sldMkLst>
      </pc:sldChg>
      <pc:sldChg chg="del">
        <pc:chgData name="Rene S. Garcia" userId="be6560a3-2c8b-4d51-bc7b-b60856df1bdb" providerId="ADAL" clId="{CC0562AC-38B3-438A-A850-9B3EB74E1130}" dt="2022-08-09T04:50:23.091" v="0" actId="47"/>
        <pc:sldMkLst>
          <pc:docMk/>
          <pc:sldMk cId="3250355431" sldId="2095"/>
        </pc:sldMkLst>
      </pc:sldChg>
      <pc:sldChg chg="del">
        <pc:chgData name="Rene S. Garcia" userId="be6560a3-2c8b-4d51-bc7b-b60856df1bdb" providerId="ADAL" clId="{CC0562AC-38B3-438A-A850-9B3EB74E1130}" dt="2022-08-09T04:50:23.091" v="0" actId="47"/>
        <pc:sldMkLst>
          <pc:docMk/>
          <pc:sldMk cId="3379659893" sldId="2102"/>
        </pc:sldMkLst>
      </pc:sldChg>
      <pc:sldChg chg="del">
        <pc:chgData name="Rene S. Garcia" userId="be6560a3-2c8b-4d51-bc7b-b60856df1bdb" providerId="ADAL" clId="{CC0562AC-38B3-438A-A850-9B3EB74E1130}" dt="2022-08-09T04:50:23.091" v="0" actId="47"/>
        <pc:sldMkLst>
          <pc:docMk/>
          <pc:sldMk cId="3672075175" sldId="2114"/>
        </pc:sldMkLst>
      </pc:sldChg>
      <pc:sldChg chg="del">
        <pc:chgData name="Rene S. Garcia" userId="be6560a3-2c8b-4d51-bc7b-b60856df1bdb" providerId="ADAL" clId="{CC0562AC-38B3-438A-A850-9B3EB74E1130}" dt="2022-08-09T04:50:23.091" v="0" actId="47"/>
        <pc:sldMkLst>
          <pc:docMk/>
          <pc:sldMk cId="1920139836" sldId="2115"/>
        </pc:sldMkLst>
      </pc:sldChg>
      <pc:sldChg chg="del">
        <pc:chgData name="Rene S. Garcia" userId="be6560a3-2c8b-4d51-bc7b-b60856df1bdb" providerId="ADAL" clId="{CC0562AC-38B3-438A-A850-9B3EB74E1130}" dt="2022-08-09T04:50:23.091" v="0" actId="47"/>
        <pc:sldMkLst>
          <pc:docMk/>
          <pc:sldMk cId="1886579176" sldId="2119"/>
        </pc:sldMkLst>
      </pc:sldChg>
      <pc:sldChg chg="del">
        <pc:chgData name="Rene S. Garcia" userId="be6560a3-2c8b-4d51-bc7b-b60856df1bdb" providerId="ADAL" clId="{CC0562AC-38B3-438A-A850-9B3EB74E1130}" dt="2022-08-09T04:50:23.091" v="0" actId="47"/>
        <pc:sldMkLst>
          <pc:docMk/>
          <pc:sldMk cId="3449995627" sldId="2125"/>
        </pc:sldMkLst>
      </pc:sldChg>
      <pc:sldChg chg="del">
        <pc:chgData name="Rene S. Garcia" userId="be6560a3-2c8b-4d51-bc7b-b60856df1bdb" providerId="ADAL" clId="{CC0562AC-38B3-438A-A850-9B3EB74E1130}" dt="2022-08-09T04:50:23.091" v="0" actId="47"/>
        <pc:sldMkLst>
          <pc:docMk/>
          <pc:sldMk cId="1165934680" sldId="2126"/>
        </pc:sldMkLst>
      </pc:sldChg>
      <pc:sldChg chg="del">
        <pc:chgData name="Rene S. Garcia" userId="be6560a3-2c8b-4d51-bc7b-b60856df1bdb" providerId="ADAL" clId="{CC0562AC-38B3-438A-A850-9B3EB74E1130}" dt="2022-08-09T04:50:23.091" v="0" actId="47"/>
        <pc:sldMkLst>
          <pc:docMk/>
          <pc:sldMk cId="2382205029" sldId="2127"/>
        </pc:sldMkLst>
      </pc:sldChg>
      <pc:sldMasterChg chg="delSldLayout">
        <pc:chgData name="Rene S. Garcia" userId="be6560a3-2c8b-4d51-bc7b-b60856df1bdb" providerId="ADAL" clId="{CC0562AC-38B3-438A-A850-9B3EB74E1130}" dt="2022-08-09T04:50:23.091" v="0" actId="47"/>
        <pc:sldMasterMkLst>
          <pc:docMk/>
          <pc:sldMasterMk cId="2623362585" sldId="2147483807"/>
        </pc:sldMasterMkLst>
        <pc:sldLayoutChg chg="del">
          <pc:chgData name="Rene S. Garcia" userId="be6560a3-2c8b-4d51-bc7b-b60856df1bdb" providerId="ADAL" clId="{CC0562AC-38B3-438A-A850-9B3EB74E1130}" dt="2022-08-09T04:50:23.091" v="0" actId="47"/>
          <pc:sldLayoutMkLst>
            <pc:docMk/>
            <pc:sldMasterMk cId="2623362585" sldId="2147483807"/>
            <pc:sldLayoutMk cId="1495641075" sldId="2147483861"/>
          </pc:sldLayoutMkLst>
        </pc:sldLayoutChg>
        <pc:sldLayoutChg chg="del">
          <pc:chgData name="Rene S. Garcia" userId="be6560a3-2c8b-4d51-bc7b-b60856df1bdb" providerId="ADAL" clId="{CC0562AC-38B3-438A-A850-9B3EB74E1130}" dt="2022-08-09T04:50:23.091" v="0" actId="47"/>
          <pc:sldLayoutMkLst>
            <pc:docMk/>
            <pc:sldMasterMk cId="2623362585" sldId="2147483807"/>
            <pc:sldLayoutMk cId="4053747871" sldId="2147483862"/>
          </pc:sldLayoutMkLst>
        </pc:sldLayoutChg>
        <pc:sldLayoutChg chg="del">
          <pc:chgData name="Rene S. Garcia" userId="be6560a3-2c8b-4d51-bc7b-b60856df1bdb" providerId="ADAL" clId="{CC0562AC-38B3-438A-A850-9B3EB74E1130}" dt="2022-08-09T04:50:23.091" v="0" actId="47"/>
          <pc:sldLayoutMkLst>
            <pc:docMk/>
            <pc:sldMasterMk cId="2623362585" sldId="2147483807"/>
            <pc:sldLayoutMk cId="2013749734" sldId="2147483869"/>
          </pc:sldLayoutMkLst>
        </pc:sldLayoutChg>
      </pc:sldMasterChg>
      <pc:sldMasterChg chg="delSldLayout">
        <pc:chgData name="Rene S. Garcia" userId="be6560a3-2c8b-4d51-bc7b-b60856df1bdb" providerId="ADAL" clId="{CC0562AC-38B3-438A-A850-9B3EB74E1130}" dt="2022-08-09T04:50:23.091" v="0" actId="47"/>
        <pc:sldMasterMkLst>
          <pc:docMk/>
          <pc:sldMasterMk cId="946312632" sldId="2147483875"/>
        </pc:sldMasterMkLst>
        <pc:sldLayoutChg chg="del">
          <pc:chgData name="Rene S. Garcia" userId="be6560a3-2c8b-4d51-bc7b-b60856df1bdb" providerId="ADAL" clId="{CC0562AC-38B3-438A-A850-9B3EB74E1130}" dt="2022-08-09T04:50:23.091" v="0" actId="47"/>
          <pc:sldLayoutMkLst>
            <pc:docMk/>
            <pc:sldMasterMk cId="946312632" sldId="2147483875"/>
            <pc:sldLayoutMk cId="1047129864" sldId="2147483899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2" y="2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300"/>
            </a:lvl1pPr>
          </a:lstStyle>
          <a:p>
            <a:fld id="{A1FC1909-5BEF-43AD-AD28-BDC3530C2F78}" type="datetimeFigureOut">
              <a:rPr lang="en-US" smtClean="0"/>
              <a:pPr/>
              <a:t>8/8/2022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2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300"/>
            </a:lvl1pPr>
          </a:lstStyle>
          <a:p>
            <a:fld id="{A47CAD31-D5E0-4C83-B319-AFEA182EBB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8412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26621" cy="464346"/>
          </a:xfrm>
          <a:prstGeom prst="rect">
            <a:avLst/>
          </a:prstGeom>
        </p:spPr>
        <p:txBody>
          <a:bodyPr vert="horz" lIns="91900" tIns="45950" rIns="91900" bIns="45950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785" y="1"/>
            <a:ext cx="3026621" cy="464346"/>
          </a:xfrm>
          <a:prstGeom prst="rect">
            <a:avLst/>
          </a:prstGeom>
        </p:spPr>
        <p:txBody>
          <a:bodyPr vert="horz" lIns="91900" tIns="45950" rIns="91900" bIns="45950" rtlCol="0"/>
          <a:lstStyle>
            <a:lvl1pPr algn="r">
              <a:defRPr sz="1300"/>
            </a:lvl1pPr>
          </a:lstStyle>
          <a:p>
            <a:fld id="{A7055DA0-163F-4C56-95B9-FCB4117171BD}" type="datetimeFigureOut">
              <a:rPr lang="en-US" smtClean="0"/>
              <a:pPr/>
              <a:t>8/8/2022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5325"/>
            <a:ext cx="6188075" cy="3481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900" tIns="45950" rIns="91900" bIns="4595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821" y="4410479"/>
            <a:ext cx="5587362" cy="4177505"/>
          </a:xfrm>
          <a:prstGeom prst="rect">
            <a:avLst/>
          </a:prstGeom>
        </p:spPr>
        <p:txBody>
          <a:bodyPr vert="horz" lIns="91900" tIns="45950" rIns="91900" bIns="4595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761"/>
            <a:ext cx="3026621" cy="464346"/>
          </a:xfrm>
          <a:prstGeom prst="rect">
            <a:avLst/>
          </a:prstGeom>
        </p:spPr>
        <p:txBody>
          <a:bodyPr vert="horz" lIns="91900" tIns="45950" rIns="91900" bIns="45950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785" y="8817761"/>
            <a:ext cx="3026621" cy="464346"/>
          </a:xfrm>
          <a:prstGeom prst="rect">
            <a:avLst/>
          </a:prstGeom>
        </p:spPr>
        <p:txBody>
          <a:bodyPr vert="horz" lIns="91900" tIns="45950" rIns="91900" bIns="45950" rtlCol="0" anchor="b"/>
          <a:lstStyle>
            <a:lvl1pPr algn="r">
              <a:defRPr sz="1300"/>
            </a:lvl1pPr>
          </a:lstStyle>
          <a:p>
            <a:fld id="{21B0B6C4-DA33-49BA-ACC9-D3E0D810C9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024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36" algn="l" defTabSz="9142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72" algn="l" defTabSz="9142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07" algn="l" defTabSz="9142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42" algn="l" defTabSz="9142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78" algn="l" defTabSz="9142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14" algn="l" defTabSz="9142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50" algn="l" defTabSz="9142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86" algn="l" defTabSz="9142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2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Grab the dealer’s logo off their website. </a:t>
            </a:r>
            <a:r>
              <a:rPr lang="en-US" baseline="0"/>
              <a:t>If they have digital retailing in place and an associated image.  Insert image in right, left or both content areas.  Click the ‘picture’ icon within the box to add.  It will </a:t>
            </a:r>
            <a:r>
              <a:rPr lang="en-US" baseline="0" err="1"/>
              <a:t>autosize</a:t>
            </a:r>
            <a:endParaRPr lang="en-US" baseline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0B6C4-DA33-49BA-ACC9-D3E0D810C95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0999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 changes to SkyLink mobile app.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6C69AC-D392-3E46-8A04-447E7BB6229E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1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19588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8463" y="695325"/>
            <a:ext cx="6188075" cy="3481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Benefits that move beyond F&amp;I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0B6C4-DA33-49BA-ACC9-D3E0D810C953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1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6596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2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PERSONALIZATION: If Dealer has a rewards program and an associated image… </a:t>
            </a:r>
          </a:p>
          <a:p>
            <a:pPr marL="0" marR="0" lvl="0" indent="0" algn="l" defTabSz="9142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&lt;&lt; Insert image in content area; click ‘picture’ icon within the box to add.  Image will auto-size. &gt;&gt;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0B6C4-DA33-49BA-ACC9-D3E0D810C953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1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5165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0B6C4-DA33-49BA-ACC9-D3E0D810C953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1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6574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0B6C4-DA33-49BA-ACC9-D3E0D810C953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1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5706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>
                <a:solidFill>
                  <a:srgbClr val="FF0000"/>
                </a:solidFill>
                <a:highlight>
                  <a:srgbClr val="FF00FF"/>
                </a:highlight>
              </a:rPr>
              <a:t>Put full bullets in notes – abbreviate words on screen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0B6C4-DA33-49BA-ACC9-D3E0D810C953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4807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Battery Management</a:t>
            </a:r>
          </a:p>
          <a:p>
            <a:pPr lvl="1"/>
            <a:r>
              <a:rPr lang="en-US"/>
              <a:t>Reports every 6 hours when vehicle is not driven</a:t>
            </a:r>
          </a:p>
          <a:p>
            <a:pPr lvl="1"/>
            <a:r>
              <a:rPr lang="en-US"/>
              <a:t>When not reporting, goes into ‘hibernate’ mode, </a:t>
            </a:r>
            <a:r>
              <a:rPr lang="en-US">
                <a:solidFill>
                  <a:schemeClr val="tx1"/>
                </a:solidFill>
              </a:rPr>
              <a:t>drawing less than 0.1 milliamps. </a:t>
            </a:r>
          </a:p>
          <a:p>
            <a:r>
              <a:rPr lang="en-US"/>
              <a:t>Redundancy</a:t>
            </a:r>
          </a:p>
          <a:p>
            <a:pPr lvl="1"/>
            <a:r>
              <a:rPr lang="en-US"/>
              <a:t>When out of range/no coverage, device stores events and reports them when data connection is restored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0B6C4-DA33-49BA-ACC9-D3E0D810C953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681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Battery Management</a:t>
            </a:r>
          </a:p>
          <a:p>
            <a:pPr lvl="1"/>
            <a:r>
              <a:rPr lang="en-US"/>
              <a:t>Reports every 6 hours when vehicle is not driven</a:t>
            </a:r>
          </a:p>
          <a:p>
            <a:pPr lvl="1"/>
            <a:r>
              <a:rPr lang="en-US"/>
              <a:t>When not reporting, goes into ‘hibernate’ mode, </a:t>
            </a:r>
            <a:r>
              <a:rPr lang="en-US">
                <a:solidFill>
                  <a:schemeClr val="tx1"/>
                </a:solidFill>
              </a:rPr>
              <a:t>drawing less than 0.1 milliamps. </a:t>
            </a:r>
          </a:p>
          <a:p>
            <a:r>
              <a:rPr lang="en-US"/>
              <a:t>Redundancy</a:t>
            </a:r>
          </a:p>
          <a:p>
            <a:pPr lvl="1"/>
            <a:r>
              <a:rPr lang="en-US"/>
              <a:t>When out of range/no coverage, device stores events and reports them when data connection is restored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0B6C4-DA33-49BA-ACC9-D3E0D810C95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7659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8463" y="695325"/>
            <a:ext cx="6188075" cy="3481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Benefits that move beyond F&amp;I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0B6C4-DA33-49BA-ACC9-D3E0D810C953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1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8016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8463" y="695325"/>
            <a:ext cx="6188075" cy="3481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Benefits that move beyond F&amp;I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0B6C4-DA33-49BA-ACC9-D3E0D810C953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1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1539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8463" y="695325"/>
            <a:ext cx="6188075" cy="3481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Benefits that move beyond F&amp;I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0B6C4-DA33-49BA-ACC9-D3E0D810C953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1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64723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8463" y="695325"/>
            <a:ext cx="6188075" cy="3481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Benefits that move beyond F&amp;I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0B6C4-DA33-49BA-ACC9-D3E0D810C953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1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07845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Refer a friend</a:t>
            </a:r>
          </a:p>
          <a:p>
            <a:r>
              <a:rPr lang="en-US"/>
              <a:t>Seasonal specials and promos</a:t>
            </a:r>
          </a:p>
          <a:p>
            <a:r>
              <a:rPr lang="en-US"/>
              <a:t>Trade in event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0B6C4-DA33-49BA-ACC9-D3E0D810C953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1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50768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8463" y="695325"/>
            <a:ext cx="6188075" cy="3481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Benefits that move beyond F&amp;I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0B6C4-DA33-49BA-ACC9-D3E0D810C953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1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561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8463" y="695325"/>
            <a:ext cx="6188075" cy="3481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aseline="0"/>
              <a:t>PERSONALIZATION: If dealer uses digital retailing with an associated image - Insert image in right, left or both content areas.  </a:t>
            </a:r>
          </a:p>
          <a:p>
            <a:r>
              <a:rPr lang="en-US" baseline="0"/>
              <a:t>&lt;&lt; Click the ‘picture’ icon within the box to add; image will auto size. &gt;&gt;</a:t>
            </a:r>
          </a:p>
          <a:p>
            <a:endParaRPr lang="en-US" baseline="0"/>
          </a:p>
          <a:p>
            <a:r>
              <a:rPr lang="en-US" baseline="0"/>
              <a:t>On-demand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200" b="0">
                <a:solidFill>
                  <a:srgbClr val="34393E"/>
                </a:solidFill>
                <a:latin typeface="Arial" pitchFamily="34" charset="0"/>
                <a:ea typeface="ＭＳ Ｐゴシック" pitchFamily="29" charset="-128"/>
                <a:cs typeface="Times New Roman"/>
              </a:rPr>
              <a:t>Feature based search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200" b="0">
                <a:solidFill>
                  <a:srgbClr val="34393E"/>
                </a:solidFill>
                <a:latin typeface="Arial" pitchFamily="34" charset="0"/>
                <a:ea typeface="ＭＳ Ｐゴシック" pitchFamily="29" charset="-128"/>
                <a:cs typeface="Times New Roman"/>
              </a:rPr>
              <a:t>On Lot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200" b="0">
                <a:solidFill>
                  <a:srgbClr val="34393E"/>
                </a:solidFill>
                <a:latin typeface="Arial" pitchFamily="34" charset="0"/>
                <a:ea typeface="ＭＳ Ｐゴシック" pitchFamily="29" charset="-128"/>
                <a:cs typeface="Times New Roman"/>
              </a:rPr>
              <a:t>Off lot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200" b="0">
                <a:solidFill>
                  <a:srgbClr val="34393E"/>
                </a:solidFill>
                <a:latin typeface="Arial" pitchFamily="34" charset="0"/>
                <a:ea typeface="ＭＳ Ｐゴシック" pitchFamily="29" charset="-128"/>
                <a:cs typeface="Times New Roman"/>
              </a:rPr>
              <a:t>Aged units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200" b="0">
                <a:solidFill>
                  <a:srgbClr val="34393E"/>
                </a:solidFill>
                <a:latin typeface="Arial" pitchFamily="34" charset="0"/>
                <a:ea typeface="ＭＳ Ｐゴシック" pitchFamily="29" charset="-128"/>
                <a:cs typeface="Times New Roman"/>
              </a:rPr>
              <a:t>Vehicle health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200" b="0">
              <a:solidFill>
                <a:srgbClr val="34393E"/>
              </a:solidFill>
              <a:latin typeface="Arial" pitchFamily="34" charset="0"/>
              <a:ea typeface="ＭＳ Ｐゴシック" pitchFamily="29" charset="-128"/>
              <a:cs typeface="Times New Roman"/>
            </a:endParaRPr>
          </a:p>
          <a:p>
            <a:pPr marL="0" indent="0" algn="l">
              <a:buFont typeface="Arial" panose="020B0604020202020204" pitchFamily="34" charset="0"/>
              <a:buNone/>
            </a:pPr>
            <a:r>
              <a:rPr lang="en-US" sz="1200" b="0">
                <a:solidFill>
                  <a:srgbClr val="34393E"/>
                </a:solidFill>
                <a:latin typeface="Arial" pitchFamily="34" charset="0"/>
                <a:ea typeface="ＭＳ Ｐゴシック" pitchFamily="29" charset="-128"/>
                <a:cs typeface="Times New Roman"/>
              </a:rPr>
              <a:t>Tech enabled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b="0">
                <a:solidFill>
                  <a:srgbClr val="34393E"/>
                </a:solidFill>
                <a:latin typeface="Arial" pitchFamily="34" charset="0"/>
                <a:ea typeface="ＭＳ Ｐゴシック" pitchFamily="29" charset="-128"/>
                <a:cs typeface="Times New Roman"/>
              </a:rPr>
              <a:t>Compliments Digital Retailing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b="0">
                <a:solidFill>
                  <a:srgbClr val="34393E"/>
                </a:solidFill>
                <a:latin typeface="Arial" pitchFamily="34" charset="0"/>
                <a:ea typeface="ＭＳ Ｐゴシック" pitchFamily="29" charset="-128"/>
                <a:cs typeface="Times New Roman"/>
              </a:rPr>
              <a:t>Reduce time to purchase by 30+ minutes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b="0">
                <a:solidFill>
                  <a:srgbClr val="34393E"/>
                </a:solidFill>
                <a:latin typeface="Arial" pitchFamily="34" charset="0"/>
                <a:ea typeface="ＭＳ Ｐゴシック" pitchFamily="29" charset="-128"/>
                <a:cs typeface="Times New Roman"/>
              </a:rPr>
              <a:t>Drives CSI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aseline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aseline="0"/>
              <a:t>Test drive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/>
              <a:t>Benchmarking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/>
              <a:t>Sales person conversion measurement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/>
              <a:t>Safety/security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aseline="0"/>
              <a:t>SVR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/>
              <a:t>90%+ recovery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/>
              <a:t>Avg 26 mins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/>
              <a:t>$10k theft benefit</a:t>
            </a:r>
          </a:p>
          <a:p>
            <a:endParaRPr lang="en-US" baseline="0"/>
          </a:p>
          <a:p>
            <a:r>
              <a:rPr lang="en-US" baseline="0"/>
              <a:t>Audit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/>
              <a:t>Reduces human capital reliance &amp; cost</a:t>
            </a:r>
            <a:br>
              <a:rPr lang="en-US" baseline="0"/>
            </a:br>
            <a:endParaRPr lang="en-US" baseline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0B6C4-DA33-49BA-ACC9-D3E0D810C953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1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166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1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.xml"/><Relationship Id="rId4" Type="http://schemas.openxmlformats.org/officeDocument/2006/relationships/image" Target="../media/image1.emf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529749"/>
            <a:ext cx="12192000" cy="657909"/>
          </a:xfrm>
          <a:prstGeom prst="rect">
            <a:avLst/>
          </a:prstGeom>
        </p:spPr>
        <p:txBody>
          <a:bodyPr lIns="9144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[Title Presentation]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45C2CA8-DA69-4E67-8F45-E720BEE364A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61987" y="5960718"/>
            <a:ext cx="1826571" cy="476937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82A4EC-B2B9-4DF4-878C-179CA08729B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45389" y="5560987"/>
            <a:ext cx="2798762" cy="1122362"/>
          </a:xfrm>
          <a:prstGeom prst="rect">
            <a:avLst/>
          </a:prstGeom>
        </p:spPr>
        <p:txBody>
          <a:bodyPr/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645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67"/>
            <a:ext cx="12191999" cy="6470992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1558696" y="4961779"/>
            <a:ext cx="8963175" cy="594360"/>
          </a:xfrm>
          <a:prstGeom prst="rect">
            <a:avLst/>
          </a:prstGeom>
        </p:spPr>
        <p:txBody>
          <a:bodyPr lIns="27432" tIns="27432" rIns="27432" bIns="27432" anchor="ctr" anchorCtr="0">
            <a:noAutofit/>
          </a:bodyPr>
          <a:lstStyle>
            <a:lvl1pPr algn="ctr">
              <a:defRPr sz="2800" b="1">
                <a:solidFill>
                  <a:srgbClr val="34393E"/>
                </a:solidFill>
              </a:defRPr>
            </a:lvl1pPr>
          </a:lstStyle>
          <a:p>
            <a:r>
              <a:rPr lang="en-US"/>
              <a:t>[Divider7]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565044" y="5748639"/>
            <a:ext cx="8956827" cy="731520"/>
          </a:xfrm>
          <a:prstGeom prst="rect">
            <a:avLst/>
          </a:prstGeom>
        </p:spPr>
        <p:txBody>
          <a:bodyPr lIns="27432" tIns="27432" rIns="27432" bIns="27432">
            <a:noAutofit/>
          </a:bodyPr>
          <a:lstStyle>
            <a:lvl1pPr marL="0" indent="0" algn="ctr">
              <a:buNone/>
              <a:defRPr sz="2000" i="0" baseline="0">
                <a:solidFill>
                  <a:srgbClr val="34393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D898ABD-EA15-5A40-A556-397CF5FBBC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6611" y="6565143"/>
            <a:ext cx="3757612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bg1"/>
                </a:solidFill>
                <a:latin typeface="Arial Regular"/>
                <a:ea typeface="+mn-ea"/>
                <a:cs typeface="Arial Regular"/>
              </a:defRPr>
            </a:lvl1pPr>
          </a:lstStyle>
          <a:p>
            <a:pPr>
              <a:defRPr/>
            </a:pPr>
            <a:r>
              <a:rPr lang="en-US"/>
              <a:t>  ©2021 Spireon, Inc.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1100814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67"/>
            <a:ext cx="12191999" cy="6470992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1558696" y="4961779"/>
            <a:ext cx="8963175" cy="594360"/>
          </a:xfrm>
          <a:prstGeom prst="rect">
            <a:avLst/>
          </a:prstGeom>
        </p:spPr>
        <p:txBody>
          <a:bodyPr lIns="27432" tIns="27432" rIns="27432" bIns="27432" anchor="ctr" anchorCtr="0">
            <a:noAutofit/>
          </a:bodyPr>
          <a:lstStyle>
            <a:lvl1pPr algn="ctr">
              <a:defRPr sz="2800" b="1">
                <a:solidFill>
                  <a:srgbClr val="34393E"/>
                </a:solidFill>
              </a:defRPr>
            </a:lvl1pPr>
          </a:lstStyle>
          <a:p>
            <a:r>
              <a:rPr lang="en-US"/>
              <a:t>[Divider8]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565044" y="5748639"/>
            <a:ext cx="8956827" cy="731520"/>
          </a:xfrm>
          <a:prstGeom prst="rect">
            <a:avLst/>
          </a:prstGeom>
        </p:spPr>
        <p:txBody>
          <a:bodyPr lIns="27432" tIns="27432" rIns="27432" bIns="27432">
            <a:noAutofit/>
          </a:bodyPr>
          <a:lstStyle>
            <a:lvl1pPr marL="0" indent="0" algn="ctr">
              <a:buNone/>
              <a:defRPr sz="2000" i="0" baseline="0">
                <a:solidFill>
                  <a:srgbClr val="34393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B8D57A8-483B-184C-94F5-CB36B98AC9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6611" y="6565143"/>
            <a:ext cx="3757612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bg1"/>
                </a:solidFill>
                <a:latin typeface="Arial Regular"/>
                <a:ea typeface="+mn-ea"/>
                <a:cs typeface="Arial Regular"/>
              </a:defRPr>
            </a:lvl1pPr>
          </a:lstStyle>
          <a:p>
            <a:pPr>
              <a:defRPr/>
            </a:pPr>
            <a:r>
              <a:rPr lang="en-US"/>
              <a:t>  ©2021 Spireon, Inc.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4385663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67"/>
            <a:ext cx="12191999" cy="6470992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1558696" y="4961779"/>
            <a:ext cx="8963175" cy="594360"/>
          </a:xfrm>
          <a:prstGeom prst="rect">
            <a:avLst/>
          </a:prstGeom>
        </p:spPr>
        <p:txBody>
          <a:bodyPr lIns="27432" tIns="27432" rIns="27432" bIns="27432" anchor="ctr" anchorCtr="0">
            <a:noAutofit/>
          </a:bodyPr>
          <a:lstStyle>
            <a:lvl1pPr algn="ctr">
              <a:defRPr sz="2800" b="1">
                <a:solidFill>
                  <a:srgbClr val="34393E"/>
                </a:solidFill>
              </a:defRPr>
            </a:lvl1pPr>
          </a:lstStyle>
          <a:p>
            <a:r>
              <a:rPr lang="en-US"/>
              <a:t>[Divider9]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565044" y="5748639"/>
            <a:ext cx="8956827" cy="731520"/>
          </a:xfrm>
          <a:prstGeom prst="rect">
            <a:avLst/>
          </a:prstGeom>
        </p:spPr>
        <p:txBody>
          <a:bodyPr lIns="27432" tIns="27432" rIns="27432" bIns="27432">
            <a:noAutofit/>
          </a:bodyPr>
          <a:lstStyle>
            <a:lvl1pPr marL="0" indent="0" algn="ctr">
              <a:buNone/>
              <a:defRPr sz="2000" i="0" baseline="0">
                <a:solidFill>
                  <a:srgbClr val="34393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4C21ADC-0176-7546-8998-E9482F48C1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6611" y="6565143"/>
            <a:ext cx="3757612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bg1"/>
                </a:solidFill>
                <a:latin typeface="Arial Regular"/>
                <a:ea typeface="+mn-ea"/>
                <a:cs typeface="Arial Regular"/>
              </a:defRPr>
            </a:lvl1pPr>
          </a:lstStyle>
          <a:p>
            <a:pPr>
              <a:defRPr/>
            </a:pPr>
            <a:r>
              <a:rPr lang="en-US"/>
              <a:t>  ©2021 Spireon, Inc.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27114879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5C2CA8-DA69-4E67-8F45-E720BEE364A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77392" y="3657665"/>
            <a:ext cx="2044320" cy="53379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DDBC76B-8E02-564F-B257-4A49A841A6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2125" y="2843808"/>
            <a:ext cx="9107749" cy="429768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[Closing Slide]</a:t>
            </a:r>
          </a:p>
        </p:txBody>
      </p:sp>
    </p:spTree>
    <p:extLst>
      <p:ext uri="{BB962C8B-B14F-4D97-AF65-F5344CB8AC3E}">
        <p14:creationId xmlns:p14="http://schemas.microsoft.com/office/powerpoint/2010/main" val="198595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22105" y="164310"/>
            <a:ext cx="9107749" cy="429768"/>
          </a:xfrm>
          <a:prstGeom prst="rect">
            <a:avLst/>
          </a:prstGeom>
        </p:spPr>
        <p:txBody>
          <a:bodyPr vert="horz" lIns="91440" tIns="0" rIns="0" bIns="0" rtlCol="0" anchor="b" anchorCtr="0">
            <a:noAutofit/>
          </a:bodyPr>
          <a:lstStyle>
            <a:lvl1pPr>
              <a:defRPr/>
            </a:lvl1pPr>
          </a:lstStyle>
          <a:p>
            <a:r>
              <a:rPr lang="en-US"/>
              <a:t>Body Page – Plain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F18642F3-2F8D-4FFB-850A-0E07C340D1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6611" y="6565143"/>
            <a:ext cx="3757612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bg1"/>
                </a:solidFill>
                <a:latin typeface="Arial Regular"/>
                <a:ea typeface="+mn-ea"/>
                <a:cs typeface="Arial Regular"/>
              </a:defRPr>
            </a:lvl1pPr>
          </a:lstStyle>
          <a:p>
            <a:pPr>
              <a:defRPr/>
            </a:pPr>
            <a:r>
              <a:rPr lang="en-US"/>
              <a:t>  ©2018 Spireon, Inc. All Rights Reserved. 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F65C1A19-3B89-4F34-8F03-B4BCD3FEE5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7350" y="1143000"/>
            <a:ext cx="9055100" cy="4695825"/>
          </a:xfrm>
          <a:prstGeom prst="rect">
            <a:avLst/>
          </a:prstGeom>
        </p:spPr>
        <p:txBody>
          <a:bodyPr/>
          <a:lstStyle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38012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ody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22105" y="164310"/>
            <a:ext cx="9107749" cy="429768"/>
          </a:xfrm>
          <a:prstGeom prst="rect">
            <a:avLst/>
          </a:prstGeom>
        </p:spPr>
        <p:txBody>
          <a:bodyPr vert="horz" lIns="91440" tIns="0" rIns="0" bIns="0" rtlCol="0" anchor="b" anchorCtr="0">
            <a:noAutofit/>
          </a:bodyPr>
          <a:lstStyle>
            <a:lvl1pPr>
              <a:defRPr/>
            </a:lvl1pPr>
          </a:lstStyle>
          <a:p>
            <a:r>
              <a:rPr lang="en-US"/>
              <a:t>Body Page – Plain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F18642F3-2F8D-4FFB-850A-0E07C340D1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6611" y="6565143"/>
            <a:ext cx="3757612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bg1"/>
                </a:solidFill>
                <a:latin typeface="Arial Regular"/>
                <a:ea typeface="+mn-ea"/>
                <a:cs typeface="Arial Regular"/>
              </a:defRPr>
            </a:lvl1pPr>
          </a:lstStyle>
          <a:p>
            <a:pPr>
              <a:defRPr/>
            </a:pPr>
            <a:r>
              <a:rPr lang="en-US"/>
              <a:t>  ©2019 Spireon, Inc. Confidential.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F65C1A19-3B89-4F34-8F03-B4BCD3FEE5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7350" y="1143000"/>
            <a:ext cx="9055100" cy="4695825"/>
          </a:xfrm>
          <a:prstGeom prst="rect">
            <a:avLst/>
          </a:prstGeom>
        </p:spPr>
        <p:txBody>
          <a:bodyPr/>
          <a:lstStyle>
            <a:lvl4pPr marL="1371600" indent="0">
              <a:buNone/>
              <a:defRPr/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30092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Page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CC8B4-E58A-4111-B9E9-89EB5F2608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Body Page with Subhead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BB1396-96AF-4755-9BB1-1E283DC84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 ©2018 Spireon, Inc. All Rights Reserved.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1A8B0E3-8A5A-4330-B428-0D6AA7872E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7350" y="1652954"/>
            <a:ext cx="9055100" cy="4185871"/>
          </a:xfrm>
          <a:prstGeom prst="rect">
            <a:avLst/>
          </a:prstGeom>
        </p:spPr>
        <p:txBody>
          <a:bodyPr/>
          <a:lstStyle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D83863E-D2C2-4056-B2C7-89321FD09D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7350" y="966788"/>
            <a:ext cx="9055100" cy="606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Subhead Here – Bold Blue Font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8456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ody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22105" y="164310"/>
            <a:ext cx="9107749" cy="429768"/>
          </a:xfrm>
          <a:prstGeom prst="rect">
            <a:avLst/>
          </a:prstGeom>
        </p:spPr>
        <p:txBody>
          <a:bodyPr vert="horz" lIns="91440" tIns="0" rIns="0" bIns="0" rtlCol="0" anchor="b" anchorCtr="0">
            <a:noAutofit/>
          </a:bodyPr>
          <a:lstStyle/>
          <a:p>
            <a:r>
              <a:rPr lang="en-US"/>
              <a:t>Body Page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D4B123-C7B9-604A-B0C2-BCE793D3AA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6611" y="6565143"/>
            <a:ext cx="3757612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bg1"/>
                </a:solidFill>
                <a:latin typeface="Arial Regular"/>
                <a:ea typeface="+mn-ea"/>
                <a:cs typeface="Arial Regular"/>
              </a:defRPr>
            </a:lvl1pPr>
          </a:lstStyle>
          <a:p>
            <a:pPr>
              <a:defRPr/>
            </a:pPr>
            <a:r>
              <a:rPr lang="en-US"/>
              <a:t>  ©2019 Spireon, Inc.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37895944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ody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22105" y="164310"/>
            <a:ext cx="9107749" cy="429768"/>
          </a:xfrm>
          <a:prstGeom prst="rect">
            <a:avLst/>
          </a:prstGeom>
        </p:spPr>
        <p:txBody>
          <a:bodyPr vert="horz" lIns="91440" tIns="0" rIns="0" bIns="0" rtlCol="0" anchor="b" anchorCtr="0">
            <a:noAutofit/>
          </a:bodyPr>
          <a:lstStyle/>
          <a:p>
            <a:r>
              <a:rPr lang="en-US"/>
              <a:t>Body Page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D4B123-C7B9-604A-B0C2-BCE793D3AA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6611" y="6565143"/>
            <a:ext cx="3757612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bg1"/>
                </a:solidFill>
                <a:latin typeface="Arial Regular"/>
                <a:ea typeface="+mn-ea"/>
                <a:cs typeface="Arial Regular"/>
              </a:defRPr>
            </a:lvl1pPr>
          </a:lstStyle>
          <a:p>
            <a:pPr>
              <a:defRPr/>
            </a:pPr>
            <a:r>
              <a:rPr lang="en-US"/>
              <a:t>  ©2020 Spireon, Inc. All Rights Reserved.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5D8B11C-EE3B-3849-AB2C-05DC3A11A4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2105" y="1087235"/>
            <a:ext cx="11644313" cy="498475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</a:defRPr>
            </a:lvl1pPr>
            <a:lvl2pPr marL="7429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500"/>
            </a:lvl2pPr>
            <a:lvl3pPr marL="12001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Level 1</a:t>
            </a:r>
          </a:p>
          <a:p>
            <a:pPr lvl="1"/>
            <a:r>
              <a:rPr lang="en-US"/>
              <a:t>Level 2</a:t>
            </a:r>
          </a:p>
          <a:p>
            <a:pPr lvl="2"/>
            <a:r>
              <a:rPr lang="en-US"/>
              <a:t>Level 3</a:t>
            </a:r>
          </a:p>
        </p:txBody>
      </p:sp>
    </p:spTree>
    <p:extLst>
      <p:ext uri="{BB962C8B-B14F-4D97-AF65-F5344CB8AC3E}">
        <p14:creationId xmlns:p14="http://schemas.microsoft.com/office/powerpoint/2010/main" val="37602377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A4ED4B-8F5E-4129-9121-E408EC01A6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470992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1558696" y="4820461"/>
            <a:ext cx="8963175" cy="731520"/>
          </a:xfrm>
          <a:prstGeom prst="rect">
            <a:avLst/>
          </a:prstGeom>
        </p:spPr>
        <p:txBody>
          <a:bodyPr lIns="27432" tIns="27432" rIns="27432" bIns="27432" anchor="ctr" anchorCtr="0">
            <a:noAutofit/>
          </a:bodyPr>
          <a:lstStyle>
            <a:lvl1pPr algn="ctr">
              <a:defRPr sz="2800" b="1">
                <a:solidFill>
                  <a:srgbClr val="34393E"/>
                </a:solidFill>
              </a:defRPr>
            </a:lvl1pPr>
          </a:lstStyle>
          <a:p>
            <a:r>
              <a:rPr lang="en-US"/>
              <a:t>Edit Divider Title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565044" y="5748639"/>
            <a:ext cx="8956827" cy="731520"/>
          </a:xfrm>
          <a:prstGeom prst="rect">
            <a:avLst/>
          </a:prstGeom>
        </p:spPr>
        <p:txBody>
          <a:bodyPr lIns="27432" tIns="27432" rIns="27432" bIns="27432">
            <a:noAutofit/>
          </a:bodyPr>
          <a:lstStyle>
            <a:lvl1pPr marL="0" indent="0" algn="ctr">
              <a:buNone/>
              <a:defRPr sz="2000" i="0" baseline="0">
                <a:solidFill>
                  <a:srgbClr val="34393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4377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22105" y="164310"/>
            <a:ext cx="9107749" cy="429768"/>
          </a:xfrm>
          <a:prstGeom prst="rect">
            <a:avLst/>
          </a:prstGeom>
        </p:spPr>
        <p:txBody>
          <a:bodyPr vert="horz" lIns="91440" tIns="0" rIns="0" bIns="0" rtlCol="0" anchor="b" anchorCtr="0">
            <a:noAutofit/>
          </a:bodyPr>
          <a:lstStyle/>
          <a:p>
            <a:r>
              <a:rPr lang="en-US"/>
              <a:t>Body Page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D4B123-C7B9-604A-B0C2-BCE793D3AA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6611" y="6565143"/>
            <a:ext cx="3757612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bg1"/>
                </a:solidFill>
                <a:latin typeface="Arial Regular"/>
                <a:ea typeface="+mn-ea"/>
                <a:cs typeface="Arial Regular"/>
              </a:defRPr>
            </a:lvl1pPr>
          </a:lstStyle>
          <a:p>
            <a:pPr>
              <a:defRPr/>
            </a:pPr>
            <a:r>
              <a:rPr lang="en-US"/>
              <a:t>  ©2021 Spireon, Inc. All Rights Reserved.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5D8B11C-EE3B-3849-AB2C-05DC3A11A4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2105" y="1087235"/>
            <a:ext cx="11644313" cy="4984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00000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Enter text here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3D8AA-68C9-4585-AF8C-971B266F2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929134-F4C7-43E4-9053-52A6CCBE2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707AB-0F8C-4607-8E6B-DCBE8EA1829E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4BD765D9-B82A-4B57-A1B5-88DE1CEF9FF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087466" y="1351296"/>
            <a:ext cx="2798762" cy="1122362"/>
          </a:xfrm>
          <a:prstGeom prst="rect">
            <a:avLst/>
          </a:prstGeom>
        </p:spPr>
        <p:txBody>
          <a:bodyPr/>
          <a:lstStyle/>
          <a:p>
            <a:pPr lvl="0"/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B890A5-1801-4C00-997A-28925FB359F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05774" y="1351296"/>
            <a:ext cx="2798762" cy="1122362"/>
          </a:xfrm>
          <a:prstGeom prst="rect">
            <a:avLst/>
          </a:prstGeom>
        </p:spPr>
        <p:txBody>
          <a:bodyPr/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8225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3D8AA-68C9-4585-AF8C-971B266F2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929134-F4C7-43E4-9053-52A6CCBE2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707AB-0F8C-4607-8E6B-DCBE8EA1829E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8" name="Content Placeholder 5" descr="Click to add logo">
            <a:extLst>
              <a:ext uri="{FF2B5EF4-FFF2-40B4-BE49-F238E27FC236}">
                <a16:creationId xmlns:a16="http://schemas.microsoft.com/office/drawing/2014/main" id="{EF3A6A4D-E2B9-43D6-B2AB-45B5B3F60BC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05774" y="5215930"/>
            <a:ext cx="2798762" cy="1122362"/>
          </a:xfrm>
          <a:prstGeom prst="rect">
            <a:avLst/>
          </a:prstGeom>
        </p:spPr>
        <p:txBody>
          <a:bodyPr/>
          <a:lstStyle/>
          <a:p>
            <a:pPr lvl="0"/>
            <a:endParaRPr lang="en-US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E7687E42-C009-4B36-9B17-6537D8E2806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9087466" y="5215930"/>
            <a:ext cx="2798762" cy="1122362"/>
          </a:xfrm>
          <a:prstGeom prst="rect">
            <a:avLst/>
          </a:prstGeom>
        </p:spPr>
        <p:txBody>
          <a:bodyPr/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8660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44D9E039-B6C3-4645-B671-79EDBF30AA20}"/>
              </a:ext>
            </a:extLst>
          </p:cNvPr>
          <p:cNvSpPr txBox="1">
            <a:spLocks/>
          </p:cNvSpPr>
          <p:nvPr userDrawn="1"/>
        </p:nvSpPr>
        <p:spPr>
          <a:xfrm>
            <a:off x="694268" y="304804"/>
            <a:ext cx="10786533" cy="426021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algn="l" defTabSz="914164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 baseline="0">
                <a:solidFill>
                  <a:schemeClr val="bg1"/>
                </a:solidFill>
                <a:latin typeface="Arial" pitchFamily="34" charset="0"/>
                <a:ea typeface="+mj-ea"/>
                <a:cs typeface="+mj-cs"/>
              </a:defRPr>
            </a:lvl1pPr>
          </a:lstStyle>
          <a:p>
            <a:pPr algn="ctr"/>
            <a:endParaRPr lang="en-US" sz="260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649F72-EE2F-4A1E-868C-70E2305CAD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315" y="3591920"/>
            <a:ext cx="2027369" cy="607818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3DCD72C-090A-477C-BFE8-EEA8842C81A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52625" y="2154238"/>
            <a:ext cx="8386763" cy="9937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Closing Slide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68866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41C6405-D044-4D97-9CAD-97D332E52B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67"/>
            <a:ext cx="12191999" cy="6470992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1558696" y="4820463"/>
            <a:ext cx="8963175" cy="731520"/>
          </a:xfrm>
          <a:prstGeom prst="rect">
            <a:avLst/>
          </a:prstGeom>
        </p:spPr>
        <p:txBody>
          <a:bodyPr lIns="27432" tIns="27432" rIns="27432" bIns="27432" anchor="ctr" anchorCtr="0">
            <a:noAutofit/>
          </a:bodyPr>
          <a:lstStyle>
            <a:lvl1pPr algn="ctr">
              <a:defRPr sz="2800" b="1">
                <a:solidFill>
                  <a:srgbClr val="34393E"/>
                </a:solidFill>
              </a:defRPr>
            </a:lvl1pPr>
          </a:lstStyle>
          <a:p>
            <a:r>
              <a:rPr lang="en-US"/>
              <a:t>Edit Divider Title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565044" y="5748639"/>
            <a:ext cx="8956827" cy="731520"/>
          </a:xfrm>
          <a:prstGeom prst="rect">
            <a:avLst/>
          </a:prstGeom>
        </p:spPr>
        <p:txBody>
          <a:bodyPr lIns="27432" tIns="27432" rIns="27432" bIns="27432">
            <a:noAutofit/>
          </a:bodyPr>
          <a:lstStyle>
            <a:lvl1pPr marL="0" indent="0" algn="ctr">
              <a:buNone/>
              <a:defRPr sz="2000" i="0" baseline="0">
                <a:solidFill>
                  <a:srgbClr val="34393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73417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BA2090B-2A20-4B9C-A293-883C2CB3A5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67"/>
            <a:ext cx="12191999" cy="6470992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1558696" y="4820463"/>
            <a:ext cx="8963175" cy="731520"/>
          </a:xfrm>
          <a:prstGeom prst="rect">
            <a:avLst/>
          </a:prstGeom>
        </p:spPr>
        <p:txBody>
          <a:bodyPr lIns="27432" tIns="27432" rIns="27432" bIns="27432" anchor="ctr" anchorCtr="0">
            <a:noAutofit/>
          </a:bodyPr>
          <a:lstStyle>
            <a:lvl1pPr algn="ctr">
              <a:defRPr sz="2800" b="1">
                <a:solidFill>
                  <a:srgbClr val="34393E"/>
                </a:solidFill>
              </a:defRPr>
            </a:lvl1pPr>
          </a:lstStyle>
          <a:p>
            <a:r>
              <a:rPr lang="en-US"/>
              <a:t>Edit Divider Title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565044" y="5748639"/>
            <a:ext cx="8956827" cy="731520"/>
          </a:xfrm>
          <a:prstGeom prst="rect">
            <a:avLst/>
          </a:prstGeom>
        </p:spPr>
        <p:txBody>
          <a:bodyPr lIns="27432" tIns="27432" rIns="27432" bIns="27432">
            <a:noAutofit/>
          </a:bodyPr>
          <a:lstStyle>
            <a:lvl1pPr marL="0" indent="0" algn="ctr">
              <a:buNone/>
              <a:defRPr sz="2000" i="0" baseline="0">
                <a:solidFill>
                  <a:srgbClr val="34393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53580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711200" y="4529749"/>
            <a:ext cx="10769600" cy="657909"/>
          </a:xfrm>
          <a:prstGeom prst="rect">
            <a:avLst/>
          </a:prstGeom>
        </p:spPr>
        <p:txBody>
          <a:bodyPr lIns="9144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[Title Presentation]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45C2CA8-DA69-4E67-8F45-E720BEE364A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61987" y="5960718"/>
            <a:ext cx="1826571" cy="47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0676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22105" y="164310"/>
            <a:ext cx="9107749" cy="429768"/>
          </a:xfrm>
          <a:prstGeom prst="rect">
            <a:avLst/>
          </a:prstGeom>
        </p:spPr>
        <p:txBody>
          <a:bodyPr vert="horz" lIns="91440" tIns="0" rIns="0" bIns="0" rtlCol="0" anchor="b" anchorCtr="0">
            <a:noAutofit/>
          </a:bodyPr>
          <a:lstStyle/>
          <a:p>
            <a:r>
              <a:rPr lang="en-US"/>
              <a:t>Body Page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D4B123-C7B9-604A-B0C2-BCE793D3AA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6611" y="6565143"/>
            <a:ext cx="3757612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bg1"/>
                </a:solidFill>
                <a:latin typeface="Arial Regular"/>
                <a:ea typeface="+mn-ea"/>
                <a:cs typeface="Arial Regular"/>
              </a:defRPr>
            </a:lvl1pPr>
          </a:lstStyle>
          <a:p>
            <a:pPr>
              <a:defRPr/>
            </a:pPr>
            <a:r>
              <a:rPr lang="en-US"/>
              <a:t>  ©2021 Spireon, Inc. All Rights Reserved.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5D8B11C-EE3B-3849-AB2C-05DC3A11A4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2105" y="1087235"/>
            <a:ext cx="11644313" cy="4984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00000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Enter text here</a:t>
            </a:r>
          </a:p>
        </p:txBody>
      </p:sp>
    </p:spTree>
    <p:extLst>
      <p:ext uri="{BB962C8B-B14F-4D97-AF65-F5344CB8AC3E}">
        <p14:creationId xmlns:p14="http://schemas.microsoft.com/office/powerpoint/2010/main" val="5728655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Page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Body Page Watermark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5529" y="788480"/>
            <a:ext cx="5708650" cy="5708650"/>
          </a:xfrm>
          <a:prstGeom prst="rect">
            <a:avLst/>
          </a:prstGeom>
        </p:spPr>
      </p:pic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CDB4AEC-BECE-1B45-B4B8-2A0A143FA4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6611" y="6565143"/>
            <a:ext cx="3757612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bg1"/>
                </a:solidFill>
                <a:latin typeface="Arial Regular"/>
                <a:ea typeface="+mn-ea"/>
                <a:cs typeface="Arial Regular"/>
              </a:defRPr>
            </a:lvl1pPr>
          </a:lstStyle>
          <a:p>
            <a:pPr>
              <a:defRPr/>
            </a:pPr>
            <a:r>
              <a:rPr lang="en-US"/>
              <a:t>  ©2021 Spireon, Inc. All Rights Reserved. 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4D0B3816-4805-1E4A-B4FC-BE147ECF7E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2105" y="1087235"/>
            <a:ext cx="11644313" cy="4984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00000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Enter text here</a:t>
            </a:r>
          </a:p>
        </p:txBody>
      </p:sp>
    </p:spTree>
    <p:extLst>
      <p:ext uri="{BB962C8B-B14F-4D97-AF65-F5344CB8AC3E}">
        <p14:creationId xmlns:p14="http://schemas.microsoft.com/office/powerpoint/2010/main" val="40326508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67"/>
            <a:ext cx="12191999" cy="6470992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1558696" y="4961779"/>
            <a:ext cx="8963175" cy="594360"/>
          </a:xfrm>
          <a:prstGeom prst="rect">
            <a:avLst/>
          </a:prstGeom>
        </p:spPr>
        <p:txBody>
          <a:bodyPr lIns="27432" tIns="27432" rIns="27432" bIns="27432" anchor="ctr" anchorCtr="0">
            <a:noAutofit/>
          </a:bodyPr>
          <a:lstStyle>
            <a:lvl1pPr algn="ctr">
              <a:defRPr sz="2800" b="1">
                <a:solidFill>
                  <a:srgbClr val="34393E"/>
                </a:solidFill>
              </a:defRPr>
            </a:lvl1pPr>
          </a:lstStyle>
          <a:p>
            <a:r>
              <a:rPr lang="en-US"/>
              <a:t>[Divider1]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565044" y="5748639"/>
            <a:ext cx="8956827" cy="731520"/>
          </a:xfrm>
          <a:prstGeom prst="rect">
            <a:avLst/>
          </a:prstGeom>
        </p:spPr>
        <p:txBody>
          <a:bodyPr lIns="27432" tIns="27432" rIns="27432" bIns="27432">
            <a:noAutofit/>
          </a:bodyPr>
          <a:lstStyle>
            <a:lvl1pPr marL="0" indent="0" algn="ctr">
              <a:buNone/>
              <a:defRPr sz="2000" i="0" baseline="0">
                <a:solidFill>
                  <a:srgbClr val="34393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905D380-0DBA-AD49-8D81-96259E002B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6611" y="6565143"/>
            <a:ext cx="3757612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bg1"/>
                </a:solidFill>
                <a:latin typeface="Arial Regular"/>
                <a:ea typeface="+mn-ea"/>
                <a:cs typeface="Arial Regular"/>
              </a:defRPr>
            </a:lvl1pPr>
          </a:lstStyle>
          <a:p>
            <a:pPr>
              <a:defRPr/>
            </a:pPr>
            <a:r>
              <a:rPr lang="en-US"/>
              <a:t>  ©2021 Spireon, Inc.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13159773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5AFC27B-82AA-954C-BF82-9FD01A8E8B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67"/>
            <a:ext cx="12191999" cy="6470992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1558696" y="4961779"/>
            <a:ext cx="8963175" cy="594360"/>
          </a:xfrm>
          <a:prstGeom prst="rect">
            <a:avLst/>
          </a:prstGeom>
        </p:spPr>
        <p:txBody>
          <a:bodyPr lIns="27432" tIns="27432" rIns="27432" bIns="27432" anchor="ctr" anchorCtr="0">
            <a:noAutofit/>
          </a:bodyPr>
          <a:lstStyle>
            <a:lvl1pPr algn="ctr">
              <a:defRPr sz="2800" b="1">
                <a:solidFill>
                  <a:srgbClr val="34393E"/>
                </a:solidFill>
              </a:defRPr>
            </a:lvl1pPr>
          </a:lstStyle>
          <a:p>
            <a:r>
              <a:rPr lang="en-US"/>
              <a:t>[Divider2]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565044" y="5748639"/>
            <a:ext cx="8956827" cy="731520"/>
          </a:xfrm>
          <a:prstGeom prst="rect">
            <a:avLst/>
          </a:prstGeom>
        </p:spPr>
        <p:txBody>
          <a:bodyPr lIns="27432" tIns="27432" rIns="27432" bIns="27432">
            <a:noAutofit/>
          </a:bodyPr>
          <a:lstStyle>
            <a:lvl1pPr marL="0" indent="0" algn="ctr">
              <a:buNone/>
              <a:defRPr sz="2000" i="0" baseline="0">
                <a:solidFill>
                  <a:srgbClr val="34393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905D380-0DBA-AD49-8D81-96259E002B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6611" y="6565143"/>
            <a:ext cx="3757612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bg1"/>
                </a:solidFill>
                <a:latin typeface="Arial Regular"/>
                <a:ea typeface="+mn-ea"/>
                <a:cs typeface="Arial Regular"/>
              </a:defRPr>
            </a:lvl1pPr>
          </a:lstStyle>
          <a:p>
            <a:pPr>
              <a:defRPr/>
            </a:pPr>
            <a:r>
              <a:rPr lang="en-US"/>
              <a:t>  ©2021 Spireon, Inc.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4067069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Page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Body Page Watermark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5529" y="788480"/>
            <a:ext cx="5708650" cy="5708650"/>
          </a:xfrm>
          <a:prstGeom prst="rect">
            <a:avLst/>
          </a:prstGeom>
        </p:spPr>
      </p:pic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CDB4AEC-BECE-1B45-B4B8-2A0A143FA4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6611" y="6565143"/>
            <a:ext cx="3757612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bg1"/>
                </a:solidFill>
                <a:latin typeface="Arial Regular"/>
                <a:ea typeface="+mn-ea"/>
                <a:cs typeface="Arial Regular"/>
              </a:defRPr>
            </a:lvl1pPr>
          </a:lstStyle>
          <a:p>
            <a:pPr>
              <a:defRPr/>
            </a:pPr>
            <a:r>
              <a:rPr lang="en-US"/>
              <a:t>  ©2021 Spireon, Inc. All Rights Reserved. 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4D0B3816-4805-1E4A-B4FC-BE147ECF7E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2105" y="1087235"/>
            <a:ext cx="11644313" cy="4984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00000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Enter text here</a:t>
            </a:r>
          </a:p>
        </p:txBody>
      </p:sp>
    </p:spTree>
    <p:extLst>
      <p:ext uri="{BB962C8B-B14F-4D97-AF65-F5344CB8AC3E}">
        <p14:creationId xmlns:p14="http://schemas.microsoft.com/office/powerpoint/2010/main" val="14175961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D3A10D2-2432-284B-BD4C-FF58267EA4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67"/>
            <a:ext cx="12191999" cy="6470992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1558696" y="4961779"/>
            <a:ext cx="8963175" cy="594360"/>
          </a:xfrm>
          <a:prstGeom prst="rect">
            <a:avLst/>
          </a:prstGeom>
        </p:spPr>
        <p:txBody>
          <a:bodyPr lIns="27432" tIns="27432" rIns="27432" bIns="27432" anchor="ctr" anchorCtr="0">
            <a:noAutofit/>
          </a:bodyPr>
          <a:lstStyle>
            <a:lvl1pPr algn="ctr">
              <a:defRPr sz="2800" b="1">
                <a:solidFill>
                  <a:srgbClr val="34393E"/>
                </a:solidFill>
              </a:defRPr>
            </a:lvl1pPr>
          </a:lstStyle>
          <a:p>
            <a:r>
              <a:rPr lang="en-US"/>
              <a:t>[Divider3]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565044" y="5748639"/>
            <a:ext cx="8956827" cy="731520"/>
          </a:xfrm>
          <a:prstGeom prst="rect">
            <a:avLst/>
          </a:prstGeom>
        </p:spPr>
        <p:txBody>
          <a:bodyPr lIns="27432" tIns="27432" rIns="27432" bIns="27432">
            <a:noAutofit/>
          </a:bodyPr>
          <a:lstStyle>
            <a:lvl1pPr marL="0" indent="0" algn="ctr">
              <a:buNone/>
              <a:defRPr sz="2000" i="0" baseline="0">
                <a:solidFill>
                  <a:srgbClr val="34393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905D380-0DBA-AD49-8D81-96259E002B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6611" y="6565143"/>
            <a:ext cx="3757612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bg1"/>
                </a:solidFill>
                <a:latin typeface="Arial Regular"/>
                <a:ea typeface="+mn-ea"/>
                <a:cs typeface="Arial Regular"/>
              </a:defRPr>
            </a:lvl1pPr>
          </a:lstStyle>
          <a:p>
            <a:pPr>
              <a:defRPr/>
            </a:pPr>
            <a:r>
              <a:rPr lang="en-US"/>
              <a:t>  ©2021 Spireon, Inc.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4026688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6D69DCB-F935-154D-94DB-2C634A60F8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67"/>
            <a:ext cx="12191999" cy="6470992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1558696" y="4961779"/>
            <a:ext cx="8963175" cy="594360"/>
          </a:xfrm>
          <a:prstGeom prst="rect">
            <a:avLst/>
          </a:prstGeom>
        </p:spPr>
        <p:txBody>
          <a:bodyPr lIns="27432" tIns="27432" rIns="27432" bIns="27432" anchor="ctr" anchorCtr="0">
            <a:noAutofit/>
          </a:bodyPr>
          <a:lstStyle>
            <a:lvl1pPr algn="ctr">
              <a:defRPr sz="2800" b="1">
                <a:solidFill>
                  <a:srgbClr val="34393E"/>
                </a:solidFill>
              </a:defRPr>
            </a:lvl1pPr>
          </a:lstStyle>
          <a:p>
            <a:r>
              <a:rPr lang="en-US"/>
              <a:t>[Divider4]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565044" y="5748639"/>
            <a:ext cx="8956827" cy="731520"/>
          </a:xfrm>
          <a:prstGeom prst="rect">
            <a:avLst/>
          </a:prstGeom>
        </p:spPr>
        <p:txBody>
          <a:bodyPr lIns="27432" tIns="27432" rIns="27432" bIns="27432">
            <a:noAutofit/>
          </a:bodyPr>
          <a:lstStyle>
            <a:lvl1pPr marL="0" indent="0" algn="ctr">
              <a:buNone/>
              <a:defRPr sz="2000" i="0" baseline="0">
                <a:solidFill>
                  <a:srgbClr val="34393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905D380-0DBA-AD49-8D81-96259E002B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6611" y="6565143"/>
            <a:ext cx="3757612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bg1"/>
                </a:solidFill>
                <a:latin typeface="Arial Regular"/>
                <a:ea typeface="+mn-ea"/>
                <a:cs typeface="Arial Regular"/>
              </a:defRPr>
            </a:lvl1pPr>
          </a:lstStyle>
          <a:p>
            <a:pPr>
              <a:defRPr/>
            </a:pPr>
            <a:r>
              <a:rPr lang="en-US"/>
              <a:t>  ©2021 Spireon, Inc.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3210143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67"/>
            <a:ext cx="12191999" cy="6470992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1558696" y="4961779"/>
            <a:ext cx="8963175" cy="594360"/>
          </a:xfrm>
          <a:prstGeom prst="rect">
            <a:avLst/>
          </a:prstGeom>
        </p:spPr>
        <p:txBody>
          <a:bodyPr lIns="27432" tIns="27432" rIns="27432" bIns="27432" anchor="ctr" anchorCtr="0">
            <a:noAutofit/>
          </a:bodyPr>
          <a:lstStyle>
            <a:lvl1pPr algn="ctr">
              <a:defRPr sz="2800" b="1">
                <a:solidFill>
                  <a:srgbClr val="34393E"/>
                </a:solidFill>
              </a:defRPr>
            </a:lvl1pPr>
          </a:lstStyle>
          <a:p>
            <a:r>
              <a:rPr lang="en-US"/>
              <a:t>[Divider5]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565044" y="5748639"/>
            <a:ext cx="8956827" cy="731520"/>
          </a:xfrm>
          <a:prstGeom prst="rect">
            <a:avLst/>
          </a:prstGeom>
        </p:spPr>
        <p:txBody>
          <a:bodyPr lIns="27432" tIns="27432" rIns="27432" bIns="27432">
            <a:noAutofit/>
          </a:bodyPr>
          <a:lstStyle>
            <a:lvl1pPr marL="0" indent="0" algn="ctr">
              <a:buNone/>
              <a:defRPr sz="2000" i="0" baseline="0">
                <a:solidFill>
                  <a:srgbClr val="34393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81B1222-5794-7B41-B87B-FFF0323B4A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6611" y="6565143"/>
            <a:ext cx="3757612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bg1"/>
                </a:solidFill>
                <a:latin typeface="Arial Regular"/>
                <a:ea typeface="+mn-ea"/>
                <a:cs typeface="Arial Regular"/>
              </a:defRPr>
            </a:lvl1pPr>
          </a:lstStyle>
          <a:p>
            <a:pPr>
              <a:defRPr/>
            </a:pPr>
            <a:r>
              <a:rPr lang="en-US"/>
              <a:t>  ©2021 Spireon, Inc.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20285491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67"/>
            <a:ext cx="12191999" cy="6470992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1558696" y="4961779"/>
            <a:ext cx="8963175" cy="594360"/>
          </a:xfrm>
          <a:prstGeom prst="rect">
            <a:avLst/>
          </a:prstGeom>
        </p:spPr>
        <p:txBody>
          <a:bodyPr lIns="27432" tIns="27432" rIns="27432" bIns="27432" anchor="ctr" anchorCtr="0">
            <a:noAutofit/>
          </a:bodyPr>
          <a:lstStyle>
            <a:lvl1pPr algn="ctr">
              <a:defRPr sz="2800" b="1">
                <a:solidFill>
                  <a:srgbClr val="34393E"/>
                </a:solidFill>
              </a:defRPr>
            </a:lvl1pPr>
          </a:lstStyle>
          <a:p>
            <a:r>
              <a:rPr lang="en-US"/>
              <a:t>[Divider6]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565044" y="5748639"/>
            <a:ext cx="8956827" cy="731520"/>
          </a:xfrm>
          <a:prstGeom prst="rect">
            <a:avLst/>
          </a:prstGeom>
        </p:spPr>
        <p:txBody>
          <a:bodyPr lIns="27432" tIns="27432" rIns="27432" bIns="27432">
            <a:noAutofit/>
          </a:bodyPr>
          <a:lstStyle>
            <a:lvl1pPr marL="0" indent="0" algn="ctr">
              <a:buNone/>
              <a:defRPr sz="2000" i="0" baseline="0">
                <a:solidFill>
                  <a:srgbClr val="34393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451D176-E722-D34F-A74E-0343A59E0D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6611" y="6565143"/>
            <a:ext cx="3757612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bg1"/>
                </a:solidFill>
                <a:latin typeface="Arial Regular"/>
                <a:ea typeface="+mn-ea"/>
                <a:cs typeface="Arial Regular"/>
              </a:defRPr>
            </a:lvl1pPr>
          </a:lstStyle>
          <a:p>
            <a:pPr>
              <a:defRPr/>
            </a:pPr>
            <a:r>
              <a:rPr lang="en-US"/>
              <a:t>  ©2021 Spireon, Inc.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1035252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67"/>
            <a:ext cx="12191999" cy="6470992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1558696" y="4961779"/>
            <a:ext cx="8963175" cy="594360"/>
          </a:xfrm>
          <a:prstGeom prst="rect">
            <a:avLst/>
          </a:prstGeom>
        </p:spPr>
        <p:txBody>
          <a:bodyPr lIns="27432" tIns="27432" rIns="27432" bIns="27432" anchor="ctr" anchorCtr="0">
            <a:noAutofit/>
          </a:bodyPr>
          <a:lstStyle>
            <a:lvl1pPr algn="ctr">
              <a:defRPr sz="2800" b="1">
                <a:solidFill>
                  <a:srgbClr val="34393E"/>
                </a:solidFill>
              </a:defRPr>
            </a:lvl1pPr>
          </a:lstStyle>
          <a:p>
            <a:r>
              <a:rPr lang="en-US"/>
              <a:t>[Divider7]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565044" y="5748639"/>
            <a:ext cx="8956827" cy="731520"/>
          </a:xfrm>
          <a:prstGeom prst="rect">
            <a:avLst/>
          </a:prstGeom>
        </p:spPr>
        <p:txBody>
          <a:bodyPr lIns="27432" tIns="27432" rIns="27432" bIns="27432">
            <a:noAutofit/>
          </a:bodyPr>
          <a:lstStyle>
            <a:lvl1pPr marL="0" indent="0" algn="ctr">
              <a:buNone/>
              <a:defRPr sz="2000" i="0" baseline="0">
                <a:solidFill>
                  <a:srgbClr val="34393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D898ABD-EA15-5A40-A556-397CF5FBBC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6611" y="6565143"/>
            <a:ext cx="3757612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bg1"/>
                </a:solidFill>
                <a:latin typeface="Arial Regular"/>
                <a:ea typeface="+mn-ea"/>
                <a:cs typeface="Arial Regular"/>
              </a:defRPr>
            </a:lvl1pPr>
          </a:lstStyle>
          <a:p>
            <a:pPr>
              <a:defRPr/>
            </a:pPr>
            <a:r>
              <a:rPr lang="en-US"/>
              <a:t>  ©2021 Spireon, Inc.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33210593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67"/>
            <a:ext cx="12191999" cy="6470992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1558696" y="4961779"/>
            <a:ext cx="8963175" cy="594360"/>
          </a:xfrm>
          <a:prstGeom prst="rect">
            <a:avLst/>
          </a:prstGeom>
        </p:spPr>
        <p:txBody>
          <a:bodyPr lIns="27432" tIns="27432" rIns="27432" bIns="27432" anchor="ctr" anchorCtr="0">
            <a:noAutofit/>
          </a:bodyPr>
          <a:lstStyle>
            <a:lvl1pPr algn="ctr">
              <a:defRPr sz="2800" b="1">
                <a:solidFill>
                  <a:srgbClr val="34393E"/>
                </a:solidFill>
              </a:defRPr>
            </a:lvl1pPr>
          </a:lstStyle>
          <a:p>
            <a:r>
              <a:rPr lang="en-US"/>
              <a:t>[Divider8]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565044" y="5748639"/>
            <a:ext cx="8956827" cy="731520"/>
          </a:xfrm>
          <a:prstGeom prst="rect">
            <a:avLst/>
          </a:prstGeom>
        </p:spPr>
        <p:txBody>
          <a:bodyPr lIns="27432" tIns="27432" rIns="27432" bIns="27432">
            <a:noAutofit/>
          </a:bodyPr>
          <a:lstStyle>
            <a:lvl1pPr marL="0" indent="0" algn="ctr">
              <a:buNone/>
              <a:defRPr sz="2000" i="0" baseline="0">
                <a:solidFill>
                  <a:srgbClr val="34393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B8D57A8-483B-184C-94F5-CB36B98AC9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6611" y="6565143"/>
            <a:ext cx="3757612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bg1"/>
                </a:solidFill>
                <a:latin typeface="Arial Regular"/>
                <a:ea typeface="+mn-ea"/>
                <a:cs typeface="Arial Regular"/>
              </a:defRPr>
            </a:lvl1pPr>
          </a:lstStyle>
          <a:p>
            <a:pPr>
              <a:defRPr/>
            </a:pPr>
            <a:r>
              <a:rPr lang="en-US"/>
              <a:t>  ©2021 Spireon, Inc.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41999689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67"/>
            <a:ext cx="12191999" cy="6470992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1558696" y="4961779"/>
            <a:ext cx="8963175" cy="594360"/>
          </a:xfrm>
          <a:prstGeom prst="rect">
            <a:avLst/>
          </a:prstGeom>
        </p:spPr>
        <p:txBody>
          <a:bodyPr lIns="27432" tIns="27432" rIns="27432" bIns="27432" anchor="ctr" anchorCtr="0">
            <a:noAutofit/>
          </a:bodyPr>
          <a:lstStyle>
            <a:lvl1pPr algn="ctr">
              <a:defRPr sz="2800" b="1">
                <a:solidFill>
                  <a:srgbClr val="34393E"/>
                </a:solidFill>
              </a:defRPr>
            </a:lvl1pPr>
          </a:lstStyle>
          <a:p>
            <a:r>
              <a:rPr lang="en-US"/>
              <a:t>[Divider9]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565044" y="5748639"/>
            <a:ext cx="8956827" cy="731520"/>
          </a:xfrm>
          <a:prstGeom prst="rect">
            <a:avLst/>
          </a:prstGeom>
        </p:spPr>
        <p:txBody>
          <a:bodyPr lIns="27432" tIns="27432" rIns="27432" bIns="27432">
            <a:noAutofit/>
          </a:bodyPr>
          <a:lstStyle>
            <a:lvl1pPr marL="0" indent="0" algn="ctr">
              <a:buNone/>
              <a:defRPr sz="2000" i="0" baseline="0">
                <a:solidFill>
                  <a:srgbClr val="34393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4C21ADC-0176-7546-8998-E9482F48C1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6611" y="6565143"/>
            <a:ext cx="3757612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bg1"/>
                </a:solidFill>
                <a:latin typeface="Arial Regular"/>
                <a:ea typeface="+mn-ea"/>
                <a:cs typeface="Arial Regular"/>
              </a:defRPr>
            </a:lvl1pPr>
          </a:lstStyle>
          <a:p>
            <a:pPr>
              <a:defRPr/>
            </a:pPr>
            <a:r>
              <a:rPr lang="en-US"/>
              <a:t>  ©2021 Spireon, Inc.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26668127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5C2CA8-DA69-4E67-8F45-E720BEE364A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77392" y="3657665"/>
            <a:ext cx="2044320" cy="53379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DDBC76B-8E02-564F-B257-4A49A841A6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2125" y="2843808"/>
            <a:ext cx="9107749" cy="429768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[Closing Slide]</a:t>
            </a:r>
          </a:p>
        </p:txBody>
      </p:sp>
    </p:spTree>
    <p:extLst>
      <p:ext uri="{BB962C8B-B14F-4D97-AF65-F5344CB8AC3E}">
        <p14:creationId xmlns:p14="http://schemas.microsoft.com/office/powerpoint/2010/main" val="7673065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ody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22105" y="164310"/>
            <a:ext cx="9107749" cy="429768"/>
          </a:xfrm>
          <a:prstGeom prst="rect">
            <a:avLst/>
          </a:prstGeom>
        </p:spPr>
        <p:txBody>
          <a:bodyPr vert="horz" lIns="91440" tIns="0" rIns="0" bIns="0" rtlCol="0" anchor="b" anchorCtr="0">
            <a:noAutofit/>
          </a:bodyPr>
          <a:lstStyle/>
          <a:p>
            <a:r>
              <a:rPr lang="en-US"/>
              <a:t>Body Page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D4B123-C7B9-604A-B0C2-BCE793D3AA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6611" y="6565143"/>
            <a:ext cx="3757612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bg1"/>
                </a:solidFill>
                <a:latin typeface="Arial Regular"/>
                <a:ea typeface="+mn-ea"/>
                <a:cs typeface="Arial Regular"/>
              </a:defRPr>
            </a:lvl1pPr>
          </a:lstStyle>
          <a:p>
            <a:pPr>
              <a:defRPr/>
            </a:pPr>
            <a:r>
              <a:rPr lang="en-US"/>
              <a:t>  ©2020 Spireon, Inc. All Rights Reserved.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5D8B11C-EE3B-3849-AB2C-05DC3A11A4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2105" y="1087235"/>
            <a:ext cx="11644313" cy="498475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</a:defRPr>
            </a:lvl1pPr>
            <a:lvl2pPr marL="7429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500"/>
            </a:lvl2pPr>
            <a:lvl3pPr marL="12001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Level 1</a:t>
            </a:r>
          </a:p>
          <a:p>
            <a:pPr lvl="1"/>
            <a:r>
              <a:rPr lang="en-US"/>
              <a:t>Level 2</a:t>
            </a:r>
          </a:p>
          <a:p>
            <a:pPr lvl="2"/>
            <a:r>
              <a:rPr lang="en-US"/>
              <a:t>Level 3</a:t>
            </a:r>
          </a:p>
        </p:txBody>
      </p:sp>
    </p:spTree>
    <p:extLst>
      <p:ext uri="{BB962C8B-B14F-4D97-AF65-F5344CB8AC3E}">
        <p14:creationId xmlns:p14="http://schemas.microsoft.com/office/powerpoint/2010/main" val="1558211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ody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22105" y="164310"/>
            <a:ext cx="9107749" cy="429768"/>
          </a:xfrm>
          <a:prstGeom prst="rect">
            <a:avLst/>
          </a:prstGeom>
        </p:spPr>
        <p:txBody>
          <a:bodyPr vert="horz" lIns="91440" tIns="0" rIns="0" bIns="0" rtlCol="0" anchor="b" anchorCtr="0">
            <a:noAutofit/>
          </a:bodyPr>
          <a:lstStyle>
            <a:lvl1pPr>
              <a:defRPr/>
            </a:lvl1pPr>
          </a:lstStyle>
          <a:p>
            <a:r>
              <a:rPr lang="en-US"/>
              <a:t>Body Page – Plain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F18642F3-2F8D-4FFB-850A-0E07C340D1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6611" y="6565143"/>
            <a:ext cx="3757612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bg1"/>
                </a:solidFill>
                <a:latin typeface="Arial Regular"/>
                <a:ea typeface="+mn-ea"/>
                <a:cs typeface="Arial Regular"/>
              </a:defRPr>
            </a:lvl1pPr>
          </a:lstStyle>
          <a:p>
            <a:pPr>
              <a:defRPr/>
            </a:pPr>
            <a:r>
              <a:rPr lang="en-US"/>
              <a:t>  ©2018 Spireon, Inc. All Rights Reserved. 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F65C1A19-3B89-4F34-8F03-B4BCD3FEE5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7350" y="1143000"/>
            <a:ext cx="9055100" cy="4695825"/>
          </a:xfrm>
          <a:prstGeom prst="rect">
            <a:avLst/>
          </a:prstGeom>
        </p:spPr>
        <p:txBody>
          <a:bodyPr/>
          <a:lstStyle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6907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67"/>
            <a:ext cx="12191999" cy="6470992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1558696" y="4961779"/>
            <a:ext cx="8963175" cy="594360"/>
          </a:xfrm>
          <a:prstGeom prst="rect">
            <a:avLst/>
          </a:prstGeom>
        </p:spPr>
        <p:txBody>
          <a:bodyPr lIns="27432" tIns="27432" rIns="27432" bIns="27432" anchor="ctr" anchorCtr="0">
            <a:noAutofit/>
          </a:bodyPr>
          <a:lstStyle>
            <a:lvl1pPr algn="ctr">
              <a:defRPr sz="2800" b="1">
                <a:solidFill>
                  <a:srgbClr val="34393E"/>
                </a:solidFill>
              </a:defRPr>
            </a:lvl1pPr>
          </a:lstStyle>
          <a:p>
            <a:r>
              <a:rPr lang="en-US"/>
              <a:t>[Divider1]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565044" y="5748639"/>
            <a:ext cx="8956827" cy="731520"/>
          </a:xfrm>
          <a:prstGeom prst="rect">
            <a:avLst/>
          </a:prstGeom>
        </p:spPr>
        <p:txBody>
          <a:bodyPr lIns="27432" tIns="27432" rIns="27432" bIns="27432">
            <a:noAutofit/>
          </a:bodyPr>
          <a:lstStyle>
            <a:lvl1pPr marL="0" indent="0" algn="ctr">
              <a:buNone/>
              <a:defRPr sz="2000" i="0" baseline="0">
                <a:solidFill>
                  <a:srgbClr val="34393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905D380-0DBA-AD49-8D81-96259E002B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6611" y="6565143"/>
            <a:ext cx="3757612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bg1"/>
                </a:solidFill>
                <a:latin typeface="Arial Regular"/>
                <a:ea typeface="+mn-ea"/>
                <a:cs typeface="Arial Regular"/>
              </a:defRPr>
            </a:lvl1pPr>
          </a:lstStyle>
          <a:p>
            <a:pPr>
              <a:defRPr/>
            </a:pPr>
            <a:r>
              <a:rPr lang="en-US"/>
              <a:t>  ©2021 Spireon, Inc.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17326586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ody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22105" y="164310"/>
            <a:ext cx="9107749" cy="429768"/>
          </a:xfrm>
          <a:prstGeom prst="rect">
            <a:avLst/>
          </a:prstGeom>
        </p:spPr>
        <p:txBody>
          <a:bodyPr vert="horz" lIns="91440" tIns="0" rIns="0" bIns="0" rtlCol="0" anchor="b" anchorCtr="0">
            <a:noAutofit/>
          </a:bodyPr>
          <a:lstStyle>
            <a:lvl1pPr>
              <a:defRPr/>
            </a:lvl1pPr>
          </a:lstStyle>
          <a:p>
            <a:r>
              <a:rPr lang="en-US"/>
              <a:t>Body Page – Plain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F18642F3-2F8D-4FFB-850A-0E07C340D1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6611" y="6565143"/>
            <a:ext cx="3757612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bg1"/>
                </a:solidFill>
                <a:latin typeface="Arial Regular"/>
                <a:ea typeface="+mn-ea"/>
                <a:cs typeface="Arial Regular"/>
              </a:defRPr>
            </a:lvl1pPr>
          </a:lstStyle>
          <a:p>
            <a:pPr>
              <a:defRPr/>
            </a:pPr>
            <a:r>
              <a:rPr lang="en-US"/>
              <a:t>  ©2019 Spireon, Inc. Confidential.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F65C1A19-3B89-4F34-8F03-B4BCD3FEE5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7350" y="1143000"/>
            <a:ext cx="9055100" cy="4695825"/>
          </a:xfrm>
          <a:prstGeom prst="rect">
            <a:avLst/>
          </a:prstGeom>
        </p:spPr>
        <p:txBody>
          <a:bodyPr/>
          <a:lstStyle>
            <a:lvl4pPr marL="1371600" indent="0">
              <a:buNone/>
              <a:defRPr/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4901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Page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CC8B4-E58A-4111-B9E9-89EB5F2608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Body Page with Subhead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BB1396-96AF-4755-9BB1-1E283DC84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 ©2018 Spireon, Inc. All Rights Reserved.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1A8B0E3-8A5A-4330-B428-0D6AA7872E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7350" y="1652954"/>
            <a:ext cx="9055100" cy="4185871"/>
          </a:xfrm>
          <a:prstGeom prst="rect">
            <a:avLst/>
          </a:prstGeom>
        </p:spPr>
        <p:txBody>
          <a:bodyPr/>
          <a:lstStyle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D83863E-D2C2-4056-B2C7-89321FD09D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7350" y="966788"/>
            <a:ext cx="9055100" cy="606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Subhead Here – Bold Blue Font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60050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ody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22105" y="164310"/>
            <a:ext cx="9107749" cy="429768"/>
          </a:xfrm>
          <a:prstGeom prst="rect">
            <a:avLst/>
          </a:prstGeom>
        </p:spPr>
        <p:txBody>
          <a:bodyPr vert="horz" lIns="91440" tIns="0" rIns="0" bIns="0" rtlCol="0" anchor="b" anchorCtr="0">
            <a:noAutofit/>
          </a:bodyPr>
          <a:lstStyle/>
          <a:p>
            <a:r>
              <a:rPr lang="en-US"/>
              <a:t>Body Page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D4B123-C7B9-604A-B0C2-BCE793D3AA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6611" y="6565143"/>
            <a:ext cx="3757612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bg1"/>
                </a:solidFill>
                <a:latin typeface="Arial Regular"/>
                <a:ea typeface="+mn-ea"/>
                <a:cs typeface="Arial Regular"/>
              </a:defRPr>
            </a:lvl1pPr>
          </a:lstStyle>
          <a:p>
            <a:pPr>
              <a:defRPr/>
            </a:pPr>
            <a:r>
              <a:rPr lang="en-US"/>
              <a:t>  ©2019 Spireon, Inc.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8492794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A4ED4B-8F5E-4129-9121-E408EC01A6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470992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1558696" y="4820461"/>
            <a:ext cx="8963175" cy="731520"/>
          </a:xfrm>
          <a:prstGeom prst="rect">
            <a:avLst/>
          </a:prstGeom>
        </p:spPr>
        <p:txBody>
          <a:bodyPr lIns="27432" tIns="27432" rIns="27432" bIns="27432" anchor="ctr" anchorCtr="0">
            <a:noAutofit/>
          </a:bodyPr>
          <a:lstStyle>
            <a:lvl1pPr algn="ctr">
              <a:defRPr sz="2800" b="1">
                <a:solidFill>
                  <a:srgbClr val="34393E"/>
                </a:solidFill>
              </a:defRPr>
            </a:lvl1pPr>
          </a:lstStyle>
          <a:p>
            <a:r>
              <a:rPr lang="en-US"/>
              <a:t>Edit Divider Title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565044" y="5748639"/>
            <a:ext cx="8956827" cy="731520"/>
          </a:xfrm>
          <a:prstGeom prst="rect">
            <a:avLst/>
          </a:prstGeom>
        </p:spPr>
        <p:txBody>
          <a:bodyPr lIns="27432" tIns="27432" rIns="27432" bIns="27432">
            <a:noAutofit/>
          </a:bodyPr>
          <a:lstStyle>
            <a:lvl1pPr marL="0" indent="0" algn="ctr">
              <a:buNone/>
              <a:defRPr sz="2000" i="0" baseline="0">
                <a:solidFill>
                  <a:srgbClr val="34393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05750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3D8AA-68C9-4585-AF8C-971B266F2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8A104-0675-41EB-986F-9EAD24635A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B74EA1-A90F-4EA3-B356-D33E40FAF8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929134-F4C7-43E4-9053-52A6CCBE2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707AB-0F8C-4607-8E6B-DCBE8EA1829E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2A4962-82BB-4C3C-8E18-A9923EB64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582FCE-D70C-4931-BAC9-FB0350B38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6A08D-1276-41FA-A7B2-37CD8444B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4645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44D9E039-B6C3-4645-B671-79EDBF30AA20}"/>
              </a:ext>
            </a:extLst>
          </p:cNvPr>
          <p:cNvSpPr txBox="1">
            <a:spLocks/>
          </p:cNvSpPr>
          <p:nvPr userDrawn="1"/>
        </p:nvSpPr>
        <p:spPr>
          <a:xfrm>
            <a:off x="694268" y="304804"/>
            <a:ext cx="10786533" cy="426021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algn="l" defTabSz="914164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 baseline="0">
                <a:solidFill>
                  <a:schemeClr val="bg1"/>
                </a:solidFill>
                <a:latin typeface="Arial" pitchFamily="34" charset="0"/>
                <a:ea typeface="+mj-ea"/>
                <a:cs typeface="+mj-cs"/>
              </a:defRPr>
            </a:lvl1pPr>
          </a:lstStyle>
          <a:p>
            <a:pPr algn="ctr"/>
            <a:endParaRPr lang="en-US" sz="260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649F72-EE2F-4A1E-868C-70E2305CAD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315" y="3591920"/>
            <a:ext cx="2027369" cy="607818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3DCD72C-090A-477C-BFE8-EEA8842C81A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52625" y="2154238"/>
            <a:ext cx="8386763" cy="9937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Closing Slide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51082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41C6405-D044-4D97-9CAD-97D332E52B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67"/>
            <a:ext cx="12191999" cy="6470992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1558696" y="4820463"/>
            <a:ext cx="8963175" cy="731520"/>
          </a:xfrm>
          <a:prstGeom prst="rect">
            <a:avLst/>
          </a:prstGeom>
        </p:spPr>
        <p:txBody>
          <a:bodyPr lIns="27432" tIns="27432" rIns="27432" bIns="27432" anchor="ctr" anchorCtr="0">
            <a:noAutofit/>
          </a:bodyPr>
          <a:lstStyle>
            <a:lvl1pPr algn="ctr">
              <a:defRPr sz="2800" b="1">
                <a:solidFill>
                  <a:srgbClr val="34393E"/>
                </a:solidFill>
              </a:defRPr>
            </a:lvl1pPr>
          </a:lstStyle>
          <a:p>
            <a:r>
              <a:rPr lang="en-US"/>
              <a:t>Edit Divider Title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565044" y="5748639"/>
            <a:ext cx="8956827" cy="731520"/>
          </a:xfrm>
          <a:prstGeom prst="rect">
            <a:avLst/>
          </a:prstGeom>
        </p:spPr>
        <p:txBody>
          <a:bodyPr lIns="27432" tIns="27432" rIns="27432" bIns="27432">
            <a:noAutofit/>
          </a:bodyPr>
          <a:lstStyle>
            <a:lvl1pPr marL="0" indent="0" algn="ctr">
              <a:buNone/>
              <a:defRPr sz="2000" i="0" baseline="0">
                <a:solidFill>
                  <a:srgbClr val="34393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54007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BA2090B-2A20-4B9C-A293-883C2CB3A5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67"/>
            <a:ext cx="12191999" cy="6470992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1558696" y="4820463"/>
            <a:ext cx="8963175" cy="731520"/>
          </a:xfrm>
          <a:prstGeom prst="rect">
            <a:avLst/>
          </a:prstGeom>
        </p:spPr>
        <p:txBody>
          <a:bodyPr lIns="27432" tIns="27432" rIns="27432" bIns="27432" anchor="ctr" anchorCtr="0">
            <a:noAutofit/>
          </a:bodyPr>
          <a:lstStyle>
            <a:lvl1pPr algn="ctr">
              <a:defRPr sz="2800" b="1">
                <a:solidFill>
                  <a:srgbClr val="34393E"/>
                </a:solidFill>
              </a:defRPr>
            </a:lvl1pPr>
          </a:lstStyle>
          <a:p>
            <a:r>
              <a:rPr lang="en-US"/>
              <a:t>Edit Divider Title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565044" y="5748639"/>
            <a:ext cx="8956827" cy="731520"/>
          </a:xfrm>
          <a:prstGeom prst="rect">
            <a:avLst/>
          </a:prstGeom>
        </p:spPr>
        <p:txBody>
          <a:bodyPr lIns="27432" tIns="27432" rIns="27432" bIns="27432">
            <a:noAutofit/>
          </a:bodyPr>
          <a:lstStyle>
            <a:lvl1pPr marL="0" indent="0" algn="ctr">
              <a:buNone/>
              <a:defRPr sz="2000" i="0" baseline="0">
                <a:solidFill>
                  <a:srgbClr val="34393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97662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Deta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22105" y="164310"/>
            <a:ext cx="9107749" cy="429768"/>
          </a:xfrm>
          <a:prstGeom prst="rect">
            <a:avLst/>
          </a:prstGeom>
        </p:spPr>
        <p:txBody>
          <a:bodyPr vert="horz" lIns="91440" tIns="0" rIns="0" bIns="0" rtlCol="0" anchor="b" anchorCtr="0">
            <a:noAutofit/>
          </a:bodyPr>
          <a:lstStyle/>
          <a:p>
            <a:r>
              <a:rPr lang="en-US"/>
              <a:t>Click to edit title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94E191B-A89A-B549-BFB3-FD1DDA7352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5C1B288A-BA11-2F4D-A50D-3CA8A99A9F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036282" y="6631510"/>
            <a:ext cx="2057400" cy="1554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 ©2021 Spireon, Inc. All Rights Reserved. 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5AFC27B-82AA-954C-BF82-9FD01A8E8B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67"/>
            <a:ext cx="12191999" cy="6470992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1558696" y="4961779"/>
            <a:ext cx="8963175" cy="594360"/>
          </a:xfrm>
          <a:prstGeom prst="rect">
            <a:avLst/>
          </a:prstGeom>
        </p:spPr>
        <p:txBody>
          <a:bodyPr lIns="27432" tIns="27432" rIns="27432" bIns="27432" anchor="ctr" anchorCtr="0">
            <a:noAutofit/>
          </a:bodyPr>
          <a:lstStyle>
            <a:lvl1pPr algn="ctr">
              <a:defRPr sz="2800" b="1">
                <a:solidFill>
                  <a:srgbClr val="34393E"/>
                </a:solidFill>
              </a:defRPr>
            </a:lvl1pPr>
          </a:lstStyle>
          <a:p>
            <a:r>
              <a:rPr lang="en-US"/>
              <a:t>[Divider2]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565044" y="5748639"/>
            <a:ext cx="8956827" cy="731520"/>
          </a:xfrm>
          <a:prstGeom prst="rect">
            <a:avLst/>
          </a:prstGeom>
        </p:spPr>
        <p:txBody>
          <a:bodyPr lIns="27432" tIns="27432" rIns="27432" bIns="27432">
            <a:noAutofit/>
          </a:bodyPr>
          <a:lstStyle>
            <a:lvl1pPr marL="0" indent="0" algn="ctr">
              <a:buNone/>
              <a:defRPr sz="2000" i="0" baseline="0">
                <a:solidFill>
                  <a:srgbClr val="34393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905D380-0DBA-AD49-8D81-96259E002B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6611" y="6565143"/>
            <a:ext cx="3757612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bg1"/>
                </a:solidFill>
                <a:latin typeface="Arial Regular"/>
                <a:ea typeface="+mn-ea"/>
                <a:cs typeface="Arial Regular"/>
              </a:defRPr>
            </a:lvl1pPr>
          </a:lstStyle>
          <a:p>
            <a:pPr>
              <a:defRPr/>
            </a:pPr>
            <a:r>
              <a:rPr lang="en-US"/>
              <a:t>  ©2021 Spireon, Inc.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1972108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D3A10D2-2432-284B-BD4C-FF58267EA4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67"/>
            <a:ext cx="12191999" cy="6470992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1558696" y="4961779"/>
            <a:ext cx="8963175" cy="594360"/>
          </a:xfrm>
          <a:prstGeom prst="rect">
            <a:avLst/>
          </a:prstGeom>
        </p:spPr>
        <p:txBody>
          <a:bodyPr lIns="27432" tIns="27432" rIns="27432" bIns="27432" anchor="ctr" anchorCtr="0">
            <a:noAutofit/>
          </a:bodyPr>
          <a:lstStyle>
            <a:lvl1pPr algn="ctr">
              <a:defRPr sz="2800" b="1">
                <a:solidFill>
                  <a:srgbClr val="34393E"/>
                </a:solidFill>
              </a:defRPr>
            </a:lvl1pPr>
          </a:lstStyle>
          <a:p>
            <a:r>
              <a:rPr lang="en-US"/>
              <a:t>[Divider3]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565044" y="5748639"/>
            <a:ext cx="8956827" cy="731520"/>
          </a:xfrm>
          <a:prstGeom prst="rect">
            <a:avLst/>
          </a:prstGeom>
        </p:spPr>
        <p:txBody>
          <a:bodyPr lIns="27432" tIns="27432" rIns="27432" bIns="27432">
            <a:noAutofit/>
          </a:bodyPr>
          <a:lstStyle>
            <a:lvl1pPr marL="0" indent="0" algn="ctr">
              <a:buNone/>
              <a:defRPr sz="2000" i="0" baseline="0">
                <a:solidFill>
                  <a:srgbClr val="34393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905D380-0DBA-AD49-8D81-96259E002B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6611" y="6565143"/>
            <a:ext cx="3757612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bg1"/>
                </a:solidFill>
                <a:latin typeface="Arial Regular"/>
                <a:ea typeface="+mn-ea"/>
                <a:cs typeface="Arial Regular"/>
              </a:defRPr>
            </a:lvl1pPr>
          </a:lstStyle>
          <a:p>
            <a:pPr>
              <a:defRPr/>
            </a:pPr>
            <a:r>
              <a:rPr lang="en-US"/>
              <a:t>  ©2021 Spireon, Inc.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1202934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6D69DCB-F935-154D-94DB-2C634A60F8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67"/>
            <a:ext cx="12191999" cy="6470992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1558696" y="4961779"/>
            <a:ext cx="8963175" cy="594360"/>
          </a:xfrm>
          <a:prstGeom prst="rect">
            <a:avLst/>
          </a:prstGeom>
        </p:spPr>
        <p:txBody>
          <a:bodyPr lIns="27432" tIns="27432" rIns="27432" bIns="27432" anchor="ctr" anchorCtr="0">
            <a:noAutofit/>
          </a:bodyPr>
          <a:lstStyle>
            <a:lvl1pPr algn="ctr">
              <a:defRPr sz="2800" b="1">
                <a:solidFill>
                  <a:srgbClr val="34393E"/>
                </a:solidFill>
              </a:defRPr>
            </a:lvl1pPr>
          </a:lstStyle>
          <a:p>
            <a:r>
              <a:rPr lang="en-US"/>
              <a:t>[Divider4]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565044" y="5748639"/>
            <a:ext cx="8956827" cy="731520"/>
          </a:xfrm>
          <a:prstGeom prst="rect">
            <a:avLst/>
          </a:prstGeom>
        </p:spPr>
        <p:txBody>
          <a:bodyPr lIns="27432" tIns="27432" rIns="27432" bIns="27432">
            <a:noAutofit/>
          </a:bodyPr>
          <a:lstStyle>
            <a:lvl1pPr marL="0" indent="0" algn="ctr">
              <a:buNone/>
              <a:defRPr sz="2000" i="0" baseline="0">
                <a:solidFill>
                  <a:srgbClr val="34393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905D380-0DBA-AD49-8D81-96259E002B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6611" y="6565143"/>
            <a:ext cx="3757612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bg1"/>
                </a:solidFill>
                <a:latin typeface="Arial Regular"/>
                <a:ea typeface="+mn-ea"/>
                <a:cs typeface="Arial Regular"/>
              </a:defRPr>
            </a:lvl1pPr>
          </a:lstStyle>
          <a:p>
            <a:pPr>
              <a:defRPr/>
            </a:pPr>
            <a:r>
              <a:rPr lang="en-US"/>
              <a:t>  ©2021 Spireon, Inc.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1609097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67"/>
            <a:ext cx="12191999" cy="6470992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1558696" y="4961779"/>
            <a:ext cx="8963175" cy="594360"/>
          </a:xfrm>
          <a:prstGeom prst="rect">
            <a:avLst/>
          </a:prstGeom>
        </p:spPr>
        <p:txBody>
          <a:bodyPr lIns="27432" tIns="27432" rIns="27432" bIns="27432" anchor="ctr" anchorCtr="0">
            <a:noAutofit/>
          </a:bodyPr>
          <a:lstStyle>
            <a:lvl1pPr algn="ctr">
              <a:defRPr sz="2800" b="1">
                <a:solidFill>
                  <a:srgbClr val="34393E"/>
                </a:solidFill>
              </a:defRPr>
            </a:lvl1pPr>
          </a:lstStyle>
          <a:p>
            <a:r>
              <a:rPr lang="en-US"/>
              <a:t>[Divider5]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565044" y="5748639"/>
            <a:ext cx="8956827" cy="731520"/>
          </a:xfrm>
          <a:prstGeom prst="rect">
            <a:avLst/>
          </a:prstGeom>
        </p:spPr>
        <p:txBody>
          <a:bodyPr lIns="27432" tIns="27432" rIns="27432" bIns="27432">
            <a:noAutofit/>
          </a:bodyPr>
          <a:lstStyle>
            <a:lvl1pPr marL="0" indent="0" algn="ctr">
              <a:buNone/>
              <a:defRPr sz="2000" i="0" baseline="0">
                <a:solidFill>
                  <a:srgbClr val="34393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81B1222-5794-7B41-B87B-FFF0323B4A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6611" y="6565143"/>
            <a:ext cx="3757612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bg1"/>
                </a:solidFill>
                <a:latin typeface="Arial Regular"/>
                <a:ea typeface="+mn-ea"/>
                <a:cs typeface="Arial Regular"/>
              </a:defRPr>
            </a:lvl1pPr>
          </a:lstStyle>
          <a:p>
            <a:pPr>
              <a:defRPr/>
            </a:pPr>
            <a:r>
              <a:rPr lang="en-US"/>
              <a:t>  ©2021 Spireon, Inc.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3869003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67"/>
            <a:ext cx="12191999" cy="6470992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1558696" y="4961779"/>
            <a:ext cx="8963175" cy="594360"/>
          </a:xfrm>
          <a:prstGeom prst="rect">
            <a:avLst/>
          </a:prstGeom>
        </p:spPr>
        <p:txBody>
          <a:bodyPr lIns="27432" tIns="27432" rIns="27432" bIns="27432" anchor="ctr" anchorCtr="0">
            <a:noAutofit/>
          </a:bodyPr>
          <a:lstStyle>
            <a:lvl1pPr algn="ctr">
              <a:defRPr sz="2800" b="1">
                <a:solidFill>
                  <a:srgbClr val="34393E"/>
                </a:solidFill>
              </a:defRPr>
            </a:lvl1pPr>
          </a:lstStyle>
          <a:p>
            <a:r>
              <a:rPr lang="en-US"/>
              <a:t>[Divider6]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565044" y="5748639"/>
            <a:ext cx="8956827" cy="731520"/>
          </a:xfrm>
          <a:prstGeom prst="rect">
            <a:avLst/>
          </a:prstGeom>
        </p:spPr>
        <p:txBody>
          <a:bodyPr lIns="27432" tIns="27432" rIns="27432" bIns="27432">
            <a:noAutofit/>
          </a:bodyPr>
          <a:lstStyle>
            <a:lvl1pPr marL="0" indent="0" algn="ctr">
              <a:buNone/>
              <a:defRPr sz="2000" i="0" baseline="0">
                <a:solidFill>
                  <a:srgbClr val="34393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451D176-E722-D34F-A74E-0343A59E0D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6611" y="6565143"/>
            <a:ext cx="3757612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bg1"/>
                </a:solidFill>
                <a:latin typeface="Arial Regular"/>
                <a:ea typeface="+mn-ea"/>
                <a:cs typeface="Arial Regular"/>
              </a:defRPr>
            </a:lvl1pPr>
          </a:lstStyle>
          <a:p>
            <a:pPr>
              <a:defRPr/>
            </a:pPr>
            <a:r>
              <a:rPr lang="en-US"/>
              <a:t>  ©2021 Spireon, Inc.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1157467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image" Target="../media/image1.emf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tags" Target="../tags/tag9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2.png"/><Relationship Id="rId4" Type="http://schemas.openxmlformats.org/officeDocument/2006/relationships/image" Target="../media/image18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2105" y="164310"/>
            <a:ext cx="9107749" cy="429768"/>
          </a:xfrm>
          <a:prstGeom prst="rect">
            <a:avLst/>
          </a:prstGeom>
        </p:spPr>
        <p:txBody>
          <a:bodyPr vert="horz" lIns="91440" tIns="0" rIns="0" bIns="0" rtlCol="0" anchor="b" anchorCtr="0">
            <a:noAutofit/>
          </a:bodyPr>
          <a:lstStyle/>
          <a:p>
            <a:r>
              <a:rPr lang="en-US"/>
              <a:t>Click to edit title</a:t>
            </a:r>
          </a:p>
        </p:txBody>
      </p:sp>
      <p:sp>
        <p:nvSpPr>
          <p:cNvPr id="14" name="Rectangle 13"/>
          <p:cNvSpPr/>
          <p:nvPr>
            <p:custDataLst>
              <p:tags r:id="rId26"/>
            </p:custDataLst>
          </p:nvPr>
        </p:nvSpPr>
        <p:spPr>
          <a:xfrm>
            <a:off x="0" y="6513226"/>
            <a:ext cx="12192000" cy="348211"/>
          </a:xfrm>
          <a:prstGeom prst="rect">
            <a:avLst/>
          </a:prstGeom>
          <a:solidFill>
            <a:srgbClr val="3439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228600" indent="-228600" algn="ctr">
              <a:buFont typeface="Arial" pitchFamily="34" charset="0"/>
              <a:buChar char="•"/>
            </a:pPr>
            <a:endParaRPr lang="en-US" sz="1400">
              <a:solidFill>
                <a:srgbClr val="0D2D53"/>
              </a:solidFill>
            </a:endParaRPr>
          </a:p>
        </p:txBody>
      </p:sp>
      <p:sp>
        <p:nvSpPr>
          <p:cNvPr id="16" name="Text Box 23"/>
          <p:cNvSpPr txBox="1">
            <a:spLocks noChangeArrowheads="1"/>
          </p:cNvSpPr>
          <p:nvPr userDrawn="1"/>
        </p:nvSpPr>
        <p:spPr bwMode="black">
          <a:xfrm>
            <a:off x="11277600" y="6577365"/>
            <a:ext cx="6096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45720" rIns="0" bIns="45720" anchor="b">
            <a:prstTxWarp prst="textNoShape">
              <a:avLst/>
            </a:prstTxWarp>
            <a:spAutoFit/>
          </a:bodyPr>
          <a:lstStyle/>
          <a:p>
            <a:pPr algn="r"/>
            <a:fld id="{B2C5CB95-9817-1947-838C-B47211A7713A}" type="slidenum">
              <a:rPr lang="en-US" sz="900" b="0" i="0" smtClean="0">
                <a:solidFill>
                  <a:schemeClr val="bg1"/>
                </a:solidFill>
                <a:effectLst/>
                <a:latin typeface="Arial"/>
                <a:ea typeface="Arial"/>
                <a:cs typeface="Arial"/>
              </a:rPr>
              <a:pPr algn="r"/>
              <a:t>‹#›</a:t>
            </a:fld>
            <a:endParaRPr lang="en-US" sz="900" b="0" i="0">
              <a:solidFill>
                <a:schemeClr val="bg1"/>
              </a:solidFill>
              <a:effectLst/>
              <a:latin typeface="Arial"/>
              <a:ea typeface="Arial"/>
              <a:cs typeface="Arial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7782079" y="6565142"/>
            <a:ext cx="3837621" cy="246221"/>
          </a:xfrm>
          <a:prstGeom prst="rect">
            <a:avLst/>
          </a:prstGeom>
          <a:noFill/>
        </p:spPr>
        <p:txBody>
          <a:bodyPr wrap="square" tIns="45720" bIns="45720" rtlCol="0" anchor="b" anchorCtr="0">
            <a:spAutoFit/>
          </a:bodyPr>
          <a:lstStyle/>
          <a:p>
            <a:pPr algn="r"/>
            <a:r>
              <a:rPr lang="en-US" sz="1000" cap="none">
                <a:solidFill>
                  <a:schemeClr val="bg1"/>
                </a:solidFill>
                <a:effectLst/>
                <a:latin typeface="Arial"/>
              </a:rPr>
              <a:t>The Vehicle Intelligence Company</a:t>
            </a:r>
            <a:r>
              <a:rPr lang="en-US" sz="1000" cap="none" baseline="0">
                <a:solidFill>
                  <a:schemeClr val="bg1"/>
                </a:solidFill>
                <a:effectLst/>
                <a:latin typeface="Arial"/>
              </a:rPr>
              <a:t>     |</a:t>
            </a:r>
            <a:endParaRPr lang="en-US" sz="1000" cap="none">
              <a:solidFill>
                <a:schemeClr val="bg1"/>
              </a:solidFill>
              <a:effectLst/>
              <a:latin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86FD32-C7FC-4F5B-A005-F9159E25BEC2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79" y="6552442"/>
            <a:ext cx="921466" cy="276261"/>
          </a:xfrm>
          <a:prstGeom prst="rect">
            <a:avLst/>
          </a:prstGeom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F18642F3-2F8D-4FFB-850A-0E07C340D1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6611" y="6565143"/>
            <a:ext cx="3757612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bg1"/>
                </a:solidFill>
                <a:latin typeface="Arial Regular"/>
                <a:ea typeface="+mn-ea"/>
                <a:cs typeface="Arial Regular"/>
              </a:defRPr>
            </a:lvl1pPr>
          </a:lstStyle>
          <a:p>
            <a:pPr>
              <a:defRPr/>
            </a:pPr>
            <a:r>
              <a:rPr lang="en-US"/>
              <a:t>  ©2021 Spireon, Inc. All Rights Reserved. 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55971" y="169410"/>
            <a:ext cx="1686688" cy="445098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303879" y="770135"/>
            <a:ext cx="11583321" cy="0"/>
          </a:xfrm>
          <a:prstGeom prst="line">
            <a:avLst/>
          </a:prstGeom>
          <a:ln w="6350">
            <a:solidFill>
              <a:srgbClr val="455560">
                <a:alpha val="5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3362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19" r:id="rId2"/>
    <p:sldLayoutId id="2147483852" r:id="rId3"/>
    <p:sldLayoutId id="2147483847" r:id="rId4"/>
    <p:sldLayoutId id="2147483854" r:id="rId5"/>
    <p:sldLayoutId id="2147483855" r:id="rId6"/>
    <p:sldLayoutId id="2147483856" r:id="rId7"/>
    <p:sldLayoutId id="2147483853" r:id="rId8"/>
    <p:sldLayoutId id="2147483857" r:id="rId9"/>
    <p:sldLayoutId id="2147483858" r:id="rId10"/>
    <p:sldLayoutId id="2147483859" r:id="rId11"/>
    <p:sldLayoutId id="2147483860" r:id="rId12"/>
    <p:sldLayoutId id="2147483843" r:id="rId13"/>
    <p:sldLayoutId id="2147483863" r:id="rId14"/>
    <p:sldLayoutId id="2147483864" r:id="rId15"/>
    <p:sldLayoutId id="2147483865" r:id="rId16"/>
    <p:sldLayoutId id="2147483866" r:id="rId17"/>
    <p:sldLayoutId id="2147483867" r:id="rId18"/>
    <p:sldLayoutId id="2147483868" r:id="rId19"/>
    <p:sldLayoutId id="2147483873" r:id="rId20"/>
    <p:sldLayoutId id="2147483874" r:id="rId21"/>
    <p:sldLayoutId id="2147483870" r:id="rId22"/>
    <p:sldLayoutId id="2147483871" r:id="rId23"/>
    <p:sldLayoutId id="2147483872" r:id="rId24"/>
  </p:sldLayoutIdLst>
  <p:hf sldNum="0" hdr="0" ftr="0"/>
  <p:txStyles>
    <p:titleStyle>
      <a:lvl1pPr algn="l" defTabSz="914164" rtl="0" eaLnBrk="1" latinLnBrk="0" hangingPunct="1">
        <a:lnSpc>
          <a:spcPct val="100000"/>
        </a:lnSpc>
        <a:spcBef>
          <a:spcPct val="0"/>
        </a:spcBef>
        <a:buNone/>
        <a:defRPr sz="2600" b="1" kern="1200" baseline="0">
          <a:solidFill>
            <a:srgbClr val="34393E"/>
          </a:solidFill>
          <a:latin typeface="Arial" pitchFamily="34" charset="0"/>
          <a:ea typeface="+mj-ea"/>
          <a:cs typeface="+mj-cs"/>
        </a:defRPr>
      </a:lvl1pPr>
    </p:titleStyle>
    <p:bodyStyle>
      <a:lvl1pPr marL="284163" marR="0" indent="-284163" algn="l" defTabSz="914400" rtl="0" eaLnBrk="0" fontAlgn="base" latinLnBrk="0" hangingPunct="0">
        <a:lnSpc>
          <a:spcPct val="95000"/>
        </a:lnSpc>
        <a:spcBef>
          <a:spcPts val="500"/>
        </a:spcBef>
        <a:spcAft>
          <a:spcPts val="500"/>
        </a:spcAft>
        <a:buClr>
          <a:srgbClr val="C8C8C8">
            <a:lumMod val="75000"/>
          </a:srgbClr>
        </a:buClr>
        <a:buSzPct val="120000"/>
        <a:buFont typeface="Arial"/>
        <a:buChar char="•"/>
        <a:tabLst/>
        <a:defRPr lang="en-US" sz="2000" kern="1200" baseline="0">
          <a:solidFill>
            <a:schemeClr val="tx2"/>
          </a:solidFill>
          <a:latin typeface="Arial" pitchFamily="34" charset="0"/>
          <a:ea typeface="ＭＳ Ｐゴシック" pitchFamily="29" charset="-128"/>
          <a:cs typeface="Times New Roman"/>
        </a:defRPr>
      </a:lvl1pPr>
      <a:lvl2pPr marL="742950" marR="0" indent="-285750" algn="l" defTabSz="914400" rtl="0" eaLnBrk="0" fontAlgn="base" latinLnBrk="0" hangingPunct="0">
        <a:lnSpc>
          <a:spcPct val="95000"/>
        </a:lnSpc>
        <a:spcBef>
          <a:spcPts val="0"/>
        </a:spcBef>
        <a:spcAft>
          <a:spcPts val="500"/>
        </a:spcAft>
        <a:buClr>
          <a:srgbClr val="C8C8C8">
            <a:lumMod val="75000"/>
          </a:srgbClr>
        </a:buClr>
        <a:buSzTx/>
        <a:buFontTx/>
        <a:buChar char="–"/>
        <a:tabLst/>
        <a:defRPr lang="en-US" sz="1800" kern="1200" baseline="0">
          <a:solidFill>
            <a:schemeClr val="tx2"/>
          </a:solidFill>
          <a:latin typeface="Arial" pitchFamily="34" charset="0"/>
          <a:ea typeface="ＭＳ Ｐゴシック" pitchFamily="29" charset="-128"/>
          <a:cs typeface="Times New Roman"/>
        </a:defRPr>
      </a:lvl2pPr>
      <a:lvl3pPr marL="1143000" marR="0" indent="-228600" algn="l" defTabSz="914400" rtl="0" eaLnBrk="0" fontAlgn="base" latinLnBrk="0" hangingPunct="0">
        <a:lnSpc>
          <a:spcPct val="95000"/>
        </a:lnSpc>
        <a:spcBef>
          <a:spcPts val="0"/>
        </a:spcBef>
        <a:spcAft>
          <a:spcPts val="500"/>
        </a:spcAft>
        <a:buClr>
          <a:srgbClr val="C8C8C8">
            <a:lumMod val="75000"/>
          </a:srgbClr>
        </a:buClr>
        <a:buSzTx/>
        <a:buFontTx/>
        <a:buChar char="•"/>
        <a:tabLst/>
        <a:defRPr lang="en-US" sz="1600" kern="1200" baseline="0">
          <a:solidFill>
            <a:schemeClr val="tx2"/>
          </a:solidFill>
          <a:latin typeface="Arial" pitchFamily="34" charset="0"/>
          <a:ea typeface="ＭＳ Ｐゴシック" pitchFamily="29" charset="-128"/>
          <a:cs typeface="Times New Roman"/>
        </a:defRPr>
      </a:lvl3pPr>
      <a:lvl4pPr marL="1600200" marR="0" indent="-228600" algn="l" defTabSz="914400" rtl="0" eaLnBrk="0" fontAlgn="base" latinLnBrk="0" hangingPunct="0">
        <a:lnSpc>
          <a:spcPct val="95000"/>
        </a:lnSpc>
        <a:spcBef>
          <a:spcPts val="0"/>
        </a:spcBef>
        <a:spcAft>
          <a:spcPts val="500"/>
        </a:spcAft>
        <a:buClr>
          <a:srgbClr val="C8C8C8">
            <a:lumMod val="75000"/>
          </a:srgbClr>
        </a:buClr>
        <a:buSzTx/>
        <a:buFontTx/>
        <a:buChar char="–"/>
        <a:tabLst/>
        <a:defRPr lang="en-US" sz="1100" kern="1200" baseline="0">
          <a:solidFill>
            <a:srgbClr val="000000"/>
          </a:solidFill>
          <a:latin typeface="+mn-lt"/>
          <a:ea typeface="ＭＳ Ｐゴシック" pitchFamily="29" charset="-128"/>
          <a:cs typeface="Times New Roman"/>
        </a:defRPr>
      </a:lvl4pPr>
      <a:lvl5pPr marL="2057400" marR="0" indent="-228600" algn="l" defTabSz="914400" rtl="0" eaLnBrk="0" fontAlgn="base" latinLnBrk="0" hangingPunct="0">
        <a:lnSpc>
          <a:spcPct val="95000"/>
        </a:lnSpc>
        <a:spcBef>
          <a:spcPts val="0"/>
        </a:spcBef>
        <a:spcAft>
          <a:spcPts val="500"/>
        </a:spcAft>
        <a:buClr>
          <a:srgbClr val="C8C8C8">
            <a:lumMod val="75000"/>
          </a:srgbClr>
        </a:buClr>
        <a:buSzTx/>
        <a:buFontTx/>
        <a:buChar char="»"/>
        <a:tabLst/>
        <a:defRPr lang="en-US" sz="1300" kern="1200" baseline="0">
          <a:solidFill>
            <a:srgbClr val="000000"/>
          </a:solidFill>
          <a:latin typeface="+mn-lt"/>
          <a:ea typeface="ＭＳ Ｐゴシック" pitchFamily="29" charset="-128"/>
          <a:cs typeface="Times New Roman"/>
        </a:defRPr>
      </a:lvl5pPr>
      <a:lvl6pPr marL="2513952" indent="-228541" algn="l" defTabSz="9141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36" indent="-228541" algn="l" defTabSz="9141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17" indent="-228541" algn="l" defTabSz="9141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199" indent="-228541" algn="l" defTabSz="9141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1" algn="l" defTabSz="914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4" algn="l" defTabSz="914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47" algn="l" defTabSz="914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0" algn="l" defTabSz="914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2" algn="l" defTabSz="914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93" algn="l" defTabSz="914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76" algn="l" defTabSz="914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58" algn="l" defTabSz="914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2105" y="164310"/>
            <a:ext cx="9107749" cy="429768"/>
          </a:xfrm>
          <a:prstGeom prst="rect">
            <a:avLst/>
          </a:prstGeom>
        </p:spPr>
        <p:txBody>
          <a:bodyPr vert="horz" lIns="91440" tIns="0" rIns="0" bIns="0" rtlCol="0" anchor="b" anchorCtr="0">
            <a:noAutofit/>
          </a:bodyPr>
          <a:lstStyle/>
          <a:p>
            <a:r>
              <a:rPr lang="en-US"/>
              <a:t>Click to edit title</a:t>
            </a:r>
          </a:p>
        </p:txBody>
      </p:sp>
      <p:sp>
        <p:nvSpPr>
          <p:cNvPr id="14" name="Rectangle 13"/>
          <p:cNvSpPr/>
          <p:nvPr>
            <p:custDataLst>
              <p:tags r:id="rId25"/>
            </p:custDataLst>
          </p:nvPr>
        </p:nvSpPr>
        <p:spPr>
          <a:xfrm>
            <a:off x="0" y="6513226"/>
            <a:ext cx="12192000" cy="348211"/>
          </a:xfrm>
          <a:prstGeom prst="rect">
            <a:avLst/>
          </a:prstGeom>
          <a:solidFill>
            <a:srgbClr val="3439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228600" indent="-228600" algn="ctr">
              <a:buFont typeface="Arial" pitchFamily="34" charset="0"/>
              <a:buChar char="•"/>
            </a:pPr>
            <a:endParaRPr lang="en-US" sz="1400">
              <a:solidFill>
                <a:srgbClr val="0D2D53"/>
              </a:solidFill>
            </a:endParaRPr>
          </a:p>
        </p:txBody>
      </p:sp>
      <p:sp>
        <p:nvSpPr>
          <p:cNvPr id="16" name="Text Box 23"/>
          <p:cNvSpPr txBox="1">
            <a:spLocks noChangeArrowheads="1"/>
          </p:cNvSpPr>
          <p:nvPr userDrawn="1"/>
        </p:nvSpPr>
        <p:spPr bwMode="black">
          <a:xfrm>
            <a:off x="11277600" y="6577365"/>
            <a:ext cx="6096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45720" rIns="0" bIns="45720" anchor="b">
            <a:prstTxWarp prst="textNoShape">
              <a:avLst/>
            </a:prstTxWarp>
            <a:spAutoFit/>
          </a:bodyPr>
          <a:lstStyle/>
          <a:p>
            <a:pPr algn="r"/>
            <a:fld id="{B2C5CB95-9817-1947-838C-B47211A7713A}" type="slidenum">
              <a:rPr lang="en-US" sz="900" b="0" i="0" smtClean="0">
                <a:solidFill>
                  <a:schemeClr val="bg1"/>
                </a:solidFill>
                <a:effectLst/>
                <a:latin typeface="Arial"/>
                <a:ea typeface="Arial"/>
                <a:cs typeface="Arial"/>
              </a:rPr>
              <a:pPr algn="r"/>
              <a:t>‹#›</a:t>
            </a:fld>
            <a:endParaRPr lang="en-US" sz="900" b="0" i="0">
              <a:solidFill>
                <a:schemeClr val="bg1"/>
              </a:solidFill>
              <a:effectLst/>
              <a:latin typeface="Arial"/>
              <a:ea typeface="Arial"/>
              <a:cs typeface="Arial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7782079" y="6565142"/>
            <a:ext cx="3837621" cy="246221"/>
          </a:xfrm>
          <a:prstGeom prst="rect">
            <a:avLst/>
          </a:prstGeom>
          <a:noFill/>
        </p:spPr>
        <p:txBody>
          <a:bodyPr wrap="square" tIns="45720" bIns="45720" rtlCol="0" anchor="b" anchorCtr="0">
            <a:spAutoFit/>
          </a:bodyPr>
          <a:lstStyle/>
          <a:p>
            <a:pPr algn="r"/>
            <a:r>
              <a:rPr lang="en-US" sz="1000" cap="none">
                <a:solidFill>
                  <a:schemeClr val="bg1"/>
                </a:solidFill>
                <a:effectLst/>
                <a:latin typeface="Arial"/>
              </a:rPr>
              <a:t>The Vehicle Intelligence Company</a:t>
            </a:r>
            <a:r>
              <a:rPr lang="en-US" sz="1000" cap="none" baseline="0">
                <a:solidFill>
                  <a:schemeClr val="bg1"/>
                </a:solidFill>
                <a:effectLst/>
                <a:latin typeface="Arial"/>
              </a:rPr>
              <a:t>     |</a:t>
            </a:r>
            <a:endParaRPr lang="en-US" sz="1000" cap="none">
              <a:solidFill>
                <a:schemeClr val="bg1"/>
              </a:solidFill>
              <a:effectLst/>
              <a:latin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86FD32-C7FC-4F5B-A005-F9159E25BEC2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79" y="6552442"/>
            <a:ext cx="921466" cy="276261"/>
          </a:xfrm>
          <a:prstGeom prst="rect">
            <a:avLst/>
          </a:prstGeom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F18642F3-2F8D-4FFB-850A-0E07C340D1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6611" y="6565143"/>
            <a:ext cx="3757612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bg1"/>
                </a:solidFill>
                <a:latin typeface="Arial Regular"/>
                <a:ea typeface="+mn-ea"/>
                <a:cs typeface="Arial Regular"/>
              </a:defRPr>
            </a:lvl1pPr>
          </a:lstStyle>
          <a:p>
            <a:pPr>
              <a:defRPr/>
            </a:pPr>
            <a:r>
              <a:rPr lang="en-US"/>
              <a:t>  ©2021 Spireon, Inc. All Rights Reserved. 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55971" y="169410"/>
            <a:ext cx="1686688" cy="445098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303879" y="770135"/>
            <a:ext cx="11583321" cy="0"/>
          </a:xfrm>
          <a:prstGeom prst="line">
            <a:avLst/>
          </a:prstGeom>
          <a:ln w="6350">
            <a:solidFill>
              <a:srgbClr val="455560">
                <a:alpha val="5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6312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  <p:sldLayoutId id="2147483887" r:id="rId12"/>
    <p:sldLayoutId id="2147483888" r:id="rId13"/>
    <p:sldLayoutId id="2147483889" r:id="rId14"/>
    <p:sldLayoutId id="2147483890" r:id="rId15"/>
    <p:sldLayoutId id="2147483891" r:id="rId16"/>
    <p:sldLayoutId id="2147483892" r:id="rId17"/>
    <p:sldLayoutId id="2147483893" r:id="rId18"/>
    <p:sldLayoutId id="2147483894" r:id="rId19"/>
    <p:sldLayoutId id="2147483895" r:id="rId20"/>
    <p:sldLayoutId id="2147483896" r:id="rId21"/>
    <p:sldLayoutId id="2147483897" r:id="rId22"/>
    <p:sldLayoutId id="2147483898" r:id="rId23"/>
  </p:sldLayoutIdLst>
  <p:hf sldNum="0" hdr="0" ftr="0"/>
  <p:txStyles>
    <p:titleStyle>
      <a:lvl1pPr algn="l" defTabSz="914164" rtl="0" eaLnBrk="1" latinLnBrk="0" hangingPunct="1">
        <a:lnSpc>
          <a:spcPct val="100000"/>
        </a:lnSpc>
        <a:spcBef>
          <a:spcPct val="0"/>
        </a:spcBef>
        <a:buNone/>
        <a:defRPr sz="2600" b="1" kern="1200" baseline="0">
          <a:solidFill>
            <a:srgbClr val="34393E"/>
          </a:solidFill>
          <a:latin typeface="Arial" pitchFamily="34" charset="0"/>
          <a:ea typeface="+mj-ea"/>
          <a:cs typeface="+mj-cs"/>
        </a:defRPr>
      </a:lvl1pPr>
    </p:titleStyle>
    <p:bodyStyle>
      <a:lvl1pPr marL="284163" marR="0" indent="-284163" algn="l" defTabSz="914400" rtl="0" eaLnBrk="0" fontAlgn="base" latinLnBrk="0" hangingPunct="0">
        <a:lnSpc>
          <a:spcPct val="95000"/>
        </a:lnSpc>
        <a:spcBef>
          <a:spcPts val="500"/>
        </a:spcBef>
        <a:spcAft>
          <a:spcPts val="500"/>
        </a:spcAft>
        <a:buClr>
          <a:srgbClr val="C8C8C8">
            <a:lumMod val="75000"/>
          </a:srgbClr>
        </a:buClr>
        <a:buSzPct val="120000"/>
        <a:buFont typeface="Arial"/>
        <a:buChar char="•"/>
        <a:tabLst/>
        <a:defRPr lang="en-US" sz="2000" kern="1200" baseline="0">
          <a:solidFill>
            <a:schemeClr val="tx2"/>
          </a:solidFill>
          <a:latin typeface="Arial" pitchFamily="34" charset="0"/>
          <a:ea typeface="ＭＳ Ｐゴシック" pitchFamily="29" charset="-128"/>
          <a:cs typeface="Times New Roman"/>
        </a:defRPr>
      </a:lvl1pPr>
      <a:lvl2pPr marL="742950" marR="0" indent="-285750" algn="l" defTabSz="914400" rtl="0" eaLnBrk="0" fontAlgn="base" latinLnBrk="0" hangingPunct="0">
        <a:lnSpc>
          <a:spcPct val="95000"/>
        </a:lnSpc>
        <a:spcBef>
          <a:spcPts val="0"/>
        </a:spcBef>
        <a:spcAft>
          <a:spcPts val="500"/>
        </a:spcAft>
        <a:buClr>
          <a:srgbClr val="C8C8C8">
            <a:lumMod val="75000"/>
          </a:srgbClr>
        </a:buClr>
        <a:buSzTx/>
        <a:buFontTx/>
        <a:buChar char="–"/>
        <a:tabLst/>
        <a:defRPr lang="en-US" sz="1800" kern="1200" baseline="0">
          <a:solidFill>
            <a:schemeClr val="tx2"/>
          </a:solidFill>
          <a:latin typeface="Arial" pitchFamily="34" charset="0"/>
          <a:ea typeface="ＭＳ Ｐゴシック" pitchFamily="29" charset="-128"/>
          <a:cs typeface="Times New Roman"/>
        </a:defRPr>
      </a:lvl2pPr>
      <a:lvl3pPr marL="1143000" marR="0" indent="-228600" algn="l" defTabSz="914400" rtl="0" eaLnBrk="0" fontAlgn="base" latinLnBrk="0" hangingPunct="0">
        <a:lnSpc>
          <a:spcPct val="95000"/>
        </a:lnSpc>
        <a:spcBef>
          <a:spcPts val="0"/>
        </a:spcBef>
        <a:spcAft>
          <a:spcPts val="500"/>
        </a:spcAft>
        <a:buClr>
          <a:srgbClr val="C8C8C8">
            <a:lumMod val="75000"/>
          </a:srgbClr>
        </a:buClr>
        <a:buSzTx/>
        <a:buFontTx/>
        <a:buChar char="•"/>
        <a:tabLst/>
        <a:defRPr lang="en-US" sz="1600" kern="1200" baseline="0">
          <a:solidFill>
            <a:schemeClr val="tx2"/>
          </a:solidFill>
          <a:latin typeface="Arial" pitchFamily="34" charset="0"/>
          <a:ea typeface="ＭＳ Ｐゴシック" pitchFamily="29" charset="-128"/>
          <a:cs typeface="Times New Roman"/>
        </a:defRPr>
      </a:lvl3pPr>
      <a:lvl4pPr marL="1600200" marR="0" indent="-228600" algn="l" defTabSz="914400" rtl="0" eaLnBrk="0" fontAlgn="base" latinLnBrk="0" hangingPunct="0">
        <a:lnSpc>
          <a:spcPct val="95000"/>
        </a:lnSpc>
        <a:spcBef>
          <a:spcPts val="0"/>
        </a:spcBef>
        <a:spcAft>
          <a:spcPts val="500"/>
        </a:spcAft>
        <a:buClr>
          <a:srgbClr val="C8C8C8">
            <a:lumMod val="75000"/>
          </a:srgbClr>
        </a:buClr>
        <a:buSzTx/>
        <a:buFontTx/>
        <a:buChar char="–"/>
        <a:tabLst/>
        <a:defRPr lang="en-US" sz="1100" kern="1200" baseline="0">
          <a:solidFill>
            <a:srgbClr val="000000"/>
          </a:solidFill>
          <a:latin typeface="+mn-lt"/>
          <a:ea typeface="ＭＳ Ｐゴシック" pitchFamily="29" charset="-128"/>
          <a:cs typeface="Times New Roman"/>
        </a:defRPr>
      </a:lvl4pPr>
      <a:lvl5pPr marL="2057400" marR="0" indent="-228600" algn="l" defTabSz="914400" rtl="0" eaLnBrk="0" fontAlgn="base" latinLnBrk="0" hangingPunct="0">
        <a:lnSpc>
          <a:spcPct val="95000"/>
        </a:lnSpc>
        <a:spcBef>
          <a:spcPts val="0"/>
        </a:spcBef>
        <a:spcAft>
          <a:spcPts val="500"/>
        </a:spcAft>
        <a:buClr>
          <a:srgbClr val="C8C8C8">
            <a:lumMod val="75000"/>
          </a:srgbClr>
        </a:buClr>
        <a:buSzTx/>
        <a:buFontTx/>
        <a:buChar char="»"/>
        <a:tabLst/>
        <a:defRPr lang="en-US" sz="1300" kern="1200" baseline="0">
          <a:solidFill>
            <a:srgbClr val="000000"/>
          </a:solidFill>
          <a:latin typeface="+mn-lt"/>
          <a:ea typeface="ＭＳ Ｐゴシック" pitchFamily="29" charset="-128"/>
          <a:cs typeface="Times New Roman"/>
        </a:defRPr>
      </a:lvl5pPr>
      <a:lvl6pPr marL="2513952" indent="-228541" algn="l" defTabSz="9141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36" indent="-228541" algn="l" defTabSz="9141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17" indent="-228541" algn="l" defTabSz="9141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199" indent="-228541" algn="l" defTabSz="9141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1" algn="l" defTabSz="914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4" algn="l" defTabSz="914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47" algn="l" defTabSz="914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0" algn="l" defTabSz="914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2" algn="l" defTabSz="914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93" algn="l" defTabSz="914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76" algn="l" defTabSz="914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58" algn="l" defTabSz="914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D8D68F76-361A-C04F-9D4D-A14A39B6F1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2105" y="164310"/>
            <a:ext cx="9107749" cy="429768"/>
          </a:xfrm>
          <a:prstGeom prst="rect">
            <a:avLst/>
          </a:prstGeom>
        </p:spPr>
        <p:txBody>
          <a:bodyPr vert="horz" lIns="91440" tIns="0" rIns="0" bIns="0" rtlCol="0" anchor="b" anchorCtr="0">
            <a:noAutofit/>
          </a:bodyPr>
          <a:lstStyle/>
          <a:p>
            <a:r>
              <a:rPr lang="en-US"/>
              <a:t>Click to edit title</a:t>
            </a:r>
          </a:p>
        </p:txBody>
      </p:sp>
      <p:sp>
        <p:nvSpPr>
          <p:cNvPr id="16" name="Text Box 23"/>
          <p:cNvSpPr txBox="1">
            <a:spLocks noChangeArrowheads="1"/>
          </p:cNvSpPr>
          <p:nvPr userDrawn="1"/>
        </p:nvSpPr>
        <p:spPr bwMode="black">
          <a:xfrm>
            <a:off x="5792364" y="6556344"/>
            <a:ext cx="6096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45720" rIns="0" bIns="45720" anchor="b">
            <a:prstTxWarp prst="textNoShape">
              <a:avLst/>
            </a:prstTxWarp>
            <a:spAutoFit/>
          </a:bodyPr>
          <a:lstStyle/>
          <a:p>
            <a:pPr algn="ctr"/>
            <a:fld id="{B2C5CB95-9817-1947-838C-B47211A7713A}" type="slidenum">
              <a:rPr lang="en-US" sz="900" b="0" i="0" smtClean="0">
                <a:solidFill>
                  <a:srgbClr val="34393E"/>
                </a:solidFill>
                <a:effectLst/>
                <a:latin typeface="Arial"/>
                <a:ea typeface="Arial"/>
                <a:cs typeface="Arial"/>
              </a:rPr>
              <a:pPr algn="ctr"/>
              <a:t>‹#›</a:t>
            </a:fld>
            <a:endParaRPr lang="en-US" sz="900" b="0" i="0">
              <a:solidFill>
                <a:srgbClr val="34393E"/>
              </a:solidFill>
              <a:effectLst/>
              <a:latin typeface="Arial"/>
              <a:ea typeface="Arial"/>
              <a:cs typeface="Arial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1019785" y="6548650"/>
            <a:ext cx="2269222" cy="246221"/>
          </a:xfrm>
          <a:prstGeom prst="rect">
            <a:avLst/>
          </a:prstGeom>
          <a:noFill/>
        </p:spPr>
        <p:txBody>
          <a:bodyPr wrap="square" tIns="45720" bIns="45720" rtlCol="0" anchor="b" anchorCtr="0">
            <a:spAutoFit/>
          </a:bodyPr>
          <a:lstStyle/>
          <a:p>
            <a:pPr algn="l"/>
            <a:r>
              <a:rPr lang="en-US" sz="1000" cap="none">
                <a:solidFill>
                  <a:srgbClr val="34393E"/>
                </a:solidFill>
                <a:effectLst/>
                <a:latin typeface="Arial"/>
              </a:rPr>
              <a:t>|   The Vehicle Intelligence Company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86FD32-C7FC-4F5B-A005-F9159E25BEC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318" y="6511774"/>
            <a:ext cx="921466" cy="2751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55971" y="169410"/>
            <a:ext cx="1686688" cy="445098"/>
          </a:xfrm>
          <a:prstGeom prst="rect">
            <a:avLst/>
          </a:prstGeom>
        </p:spPr>
      </p:pic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E3C92167-3661-C444-B557-DFA7357B8D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036282" y="6631510"/>
            <a:ext cx="2057400" cy="1554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 ©2021 Spireon, Inc.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2623362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</p:sldLayoutIdLst>
  <p:hf sldNum="0" hdr="0" dt="0"/>
  <p:txStyles>
    <p:titleStyle>
      <a:lvl1pPr algn="l" defTabSz="914164" rtl="0" eaLnBrk="1" latinLnBrk="0" hangingPunct="1">
        <a:lnSpc>
          <a:spcPct val="100000"/>
        </a:lnSpc>
        <a:spcBef>
          <a:spcPct val="0"/>
        </a:spcBef>
        <a:buNone/>
        <a:defRPr sz="2600" b="1" i="1" kern="1200" baseline="0">
          <a:solidFill>
            <a:srgbClr val="34393E"/>
          </a:solidFill>
          <a:latin typeface="Arial" pitchFamily="34" charset="0"/>
          <a:ea typeface="+mj-ea"/>
          <a:cs typeface="Arial" panose="020B0604020202020204" pitchFamily="34" charset="0"/>
        </a:defRPr>
      </a:lvl1pPr>
    </p:titleStyle>
    <p:bodyStyle>
      <a:lvl1pPr marL="284163" marR="0" indent="-284163" algn="l" defTabSz="914400" rtl="0" eaLnBrk="0" fontAlgn="base" latinLnBrk="0" hangingPunct="0">
        <a:lnSpc>
          <a:spcPct val="95000"/>
        </a:lnSpc>
        <a:spcBef>
          <a:spcPts val="500"/>
        </a:spcBef>
        <a:spcAft>
          <a:spcPts val="500"/>
        </a:spcAft>
        <a:buClr>
          <a:srgbClr val="C8C8C8">
            <a:lumMod val="75000"/>
          </a:srgbClr>
        </a:buClr>
        <a:buSzPct val="120000"/>
        <a:buFont typeface="Arial"/>
        <a:buChar char="•"/>
        <a:tabLst/>
        <a:defRPr lang="en-US" sz="2000" kern="1200" baseline="0">
          <a:solidFill>
            <a:schemeClr val="tx2"/>
          </a:solidFill>
          <a:latin typeface="Arial" pitchFamily="34" charset="0"/>
          <a:ea typeface="ＭＳ Ｐゴシック" pitchFamily="29" charset="-128"/>
          <a:cs typeface="Times New Roman"/>
        </a:defRPr>
      </a:lvl1pPr>
      <a:lvl2pPr marL="742950" marR="0" indent="-285750" algn="l" defTabSz="914400" rtl="0" eaLnBrk="0" fontAlgn="base" latinLnBrk="0" hangingPunct="0">
        <a:lnSpc>
          <a:spcPct val="95000"/>
        </a:lnSpc>
        <a:spcBef>
          <a:spcPts val="0"/>
        </a:spcBef>
        <a:spcAft>
          <a:spcPts val="500"/>
        </a:spcAft>
        <a:buClr>
          <a:srgbClr val="C8C8C8">
            <a:lumMod val="75000"/>
          </a:srgbClr>
        </a:buClr>
        <a:buSzTx/>
        <a:buFontTx/>
        <a:buChar char="–"/>
        <a:tabLst/>
        <a:defRPr lang="en-US" sz="1800" kern="1200" baseline="0">
          <a:solidFill>
            <a:schemeClr val="tx2"/>
          </a:solidFill>
          <a:latin typeface="Arial" pitchFamily="34" charset="0"/>
          <a:ea typeface="ＭＳ Ｐゴシック" pitchFamily="29" charset="-128"/>
          <a:cs typeface="Times New Roman"/>
        </a:defRPr>
      </a:lvl2pPr>
      <a:lvl3pPr marL="1143000" marR="0" indent="-228600" algn="l" defTabSz="914400" rtl="0" eaLnBrk="0" fontAlgn="base" latinLnBrk="0" hangingPunct="0">
        <a:lnSpc>
          <a:spcPct val="95000"/>
        </a:lnSpc>
        <a:spcBef>
          <a:spcPts val="0"/>
        </a:spcBef>
        <a:spcAft>
          <a:spcPts val="500"/>
        </a:spcAft>
        <a:buClr>
          <a:srgbClr val="C8C8C8">
            <a:lumMod val="75000"/>
          </a:srgbClr>
        </a:buClr>
        <a:buSzTx/>
        <a:buFontTx/>
        <a:buChar char="•"/>
        <a:tabLst/>
        <a:defRPr lang="en-US" sz="1600" kern="1200" baseline="0">
          <a:solidFill>
            <a:schemeClr val="tx2"/>
          </a:solidFill>
          <a:latin typeface="Arial" pitchFamily="34" charset="0"/>
          <a:ea typeface="ＭＳ Ｐゴシック" pitchFamily="29" charset="-128"/>
          <a:cs typeface="Times New Roman"/>
        </a:defRPr>
      </a:lvl3pPr>
      <a:lvl4pPr marL="1600200" marR="0" indent="-228600" algn="l" defTabSz="914400" rtl="0" eaLnBrk="0" fontAlgn="base" latinLnBrk="0" hangingPunct="0">
        <a:lnSpc>
          <a:spcPct val="95000"/>
        </a:lnSpc>
        <a:spcBef>
          <a:spcPts val="0"/>
        </a:spcBef>
        <a:spcAft>
          <a:spcPts val="500"/>
        </a:spcAft>
        <a:buClr>
          <a:srgbClr val="C8C8C8">
            <a:lumMod val="75000"/>
          </a:srgbClr>
        </a:buClr>
        <a:buSzTx/>
        <a:buFontTx/>
        <a:buChar char="–"/>
        <a:tabLst/>
        <a:defRPr lang="en-US" sz="1100" kern="1200" baseline="0">
          <a:solidFill>
            <a:srgbClr val="000000"/>
          </a:solidFill>
          <a:latin typeface="+mn-lt"/>
          <a:ea typeface="ＭＳ Ｐゴシック" pitchFamily="29" charset="-128"/>
          <a:cs typeface="Times New Roman"/>
        </a:defRPr>
      </a:lvl4pPr>
      <a:lvl5pPr marL="2057400" marR="0" indent="-228600" algn="l" defTabSz="914400" rtl="0" eaLnBrk="0" fontAlgn="base" latinLnBrk="0" hangingPunct="0">
        <a:lnSpc>
          <a:spcPct val="95000"/>
        </a:lnSpc>
        <a:spcBef>
          <a:spcPts val="0"/>
        </a:spcBef>
        <a:spcAft>
          <a:spcPts val="500"/>
        </a:spcAft>
        <a:buClr>
          <a:srgbClr val="C8C8C8">
            <a:lumMod val="75000"/>
          </a:srgbClr>
        </a:buClr>
        <a:buSzTx/>
        <a:buFontTx/>
        <a:buChar char="»"/>
        <a:tabLst/>
        <a:defRPr lang="en-US" sz="1300" kern="1200" baseline="0">
          <a:solidFill>
            <a:srgbClr val="000000"/>
          </a:solidFill>
          <a:latin typeface="+mn-lt"/>
          <a:ea typeface="ＭＳ Ｐゴシック" pitchFamily="29" charset="-128"/>
          <a:cs typeface="Times New Roman"/>
        </a:defRPr>
      </a:lvl5pPr>
      <a:lvl6pPr marL="2513952" indent="-228541" algn="l" defTabSz="9141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36" indent="-228541" algn="l" defTabSz="9141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17" indent="-228541" algn="l" defTabSz="9141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199" indent="-228541" algn="l" defTabSz="9141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1" algn="l" defTabSz="914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4" algn="l" defTabSz="914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47" algn="l" defTabSz="914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0" algn="l" defTabSz="914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2" algn="l" defTabSz="914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93" algn="l" defTabSz="914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76" algn="l" defTabSz="914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58" algn="l" defTabSz="914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12" Type="http://schemas.openxmlformats.org/officeDocument/2006/relationships/image" Target="../media/image37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4.xml"/><Relationship Id="rId6" Type="http://schemas.openxmlformats.org/officeDocument/2006/relationships/image" Target="../media/image31.jpeg"/><Relationship Id="rId11" Type="http://schemas.openxmlformats.org/officeDocument/2006/relationships/image" Target="../media/image36.pn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tiff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7.tiff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9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0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1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4.xml"/><Relationship Id="rId6" Type="http://schemas.openxmlformats.org/officeDocument/2006/relationships/image" Target="../media/image69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5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3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7.xml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8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9.xml"/><Relationship Id="rId4" Type="http://schemas.openxmlformats.org/officeDocument/2006/relationships/image" Target="../media/image7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0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8.xml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hyperlink" Target="https://player.vimeo.com/video/560932083" TargetMode="External"/><Relationship Id="rId7" Type="http://schemas.openxmlformats.org/officeDocument/2006/relationships/image" Target="../media/image86.png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41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9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2.xml"/><Relationship Id="rId4" Type="http://schemas.openxmlformats.org/officeDocument/2006/relationships/image" Target="../media/image9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3.xml"/><Relationship Id="rId4" Type="http://schemas.openxmlformats.org/officeDocument/2006/relationships/image" Target="../media/image94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tags" Target="../tags/tag4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9.xml"/><Relationship Id="rId4" Type="http://schemas.openxmlformats.org/officeDocument/2006/relationships/image" Target="../media/image22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148F1-F5EC-4F8F-9244-A54C059348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529749"/>
            <a:ext cx="12192000" cy="657909"/>
          </a:xfrm>
        </p:spPr>
        <p:txBody>
          <a:bodyPr/>
          <a:lstStyle/>
          <a:p>
            <a:r>
              <a:rPr lang="en-US"/>
              <a:t>LoJack: Tech for your customers. Profit for you. | &lt;&lt; MONTH &gt;&gt; 2022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7F9FADC-3C83-4434-B019-013E82B1348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40662" y="5604126"/>
            <a:ext cx="2798762" cy="11223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58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 shot of a smart phone&#10;&#10;Description automatically generated">
            <a:extLst>
              <a:ext uri="{FF2B5EF4-FFF2-40B4-BE49-F238E27FC236}">
                <a16:creationId xmlns:a16="http://schemas.microsoft.com/office/drawing/2014/main" id="{045649D6-3678-F646-8387-7F6D46C23D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8032" y="492429"/>
            <a:ext cx="3430852" cy="61098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0932E4-F6CA-4B20-8160-1656BACB9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104" y="164310"/>
            <a:ext cx="10251931" cy="429768"/>
          </a:xfrm>
        </p:spPr>
        <p:txBody>
          <a:bodyPr/>
          <a:lstStyle/>
          <a:p>
            <a:r>
              <a:rPr lang="en-US"/>
              <a:t>F&amp;I Profit: Connected Car Vehicle Management for Consumers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787C461-2808-47BF-9961-8177FBFFC3BD}"/>
              </a:ext>
            </a:extLst>
          </p:cNvPr>
          <p:cNvSpPr/>
          <p:nvPr/>
        </p:nvSpPr>
        <p:spPr>
          <a:xfrm>
            <a:off x="2610558" y="1480540"/>
            <a:ext cx="2218897" cy="2225384"/>
          </a:xfrm>
          <a:prstGeom prst="ellipse">
            <a:avLst/>
          </a:prstGeom>
          <a:solidFill>
            <a:srgbClr val="FC533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8 to 12 Sessions per month</a:t>
            </a:r>
          </a:p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34393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Avg </a:t>
            </a:r>
            <a:r>
              <a:rPr kumimoji="0" lang="en-US" sz="1700" b="0" i="0" u="none" strike="noStrike" kern="1200" cap="none" spc="0" normalizeH="0" baseline="0" noProof="0" err="1">
                <a:ln>
                  <a:noFill/>
                </a:ln>
                <a:solidFill>
                  <a:srgbClr val="34393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LoJack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34393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Consumer Usage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B517C095-5852-458C-BE98-9530FC9DEF0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88501" y="1093953"/>
            <a:ext cx="2442845" cy="773175"/>
          </a:xfrm>
        </p:spPr>
        <p:txBody>
          <a:bodyPr/>
          <a:lstStyle/>
          <a:p>
            <a:pPr marL="0" indent="0">
              <a:buNone/>
            </a:pPr>
            <a:r>
              <a:rPr lang="en-US" sz="1600">
                <a:solidFill>
                  <a:srgbClr val="DF4825"/>
                </a:solidFill>
              </a:rPr>
              <a:t>Stolen Vehicle Recovery</a:t>
            </a:r>
          </a:p>
          <a:p>
            <a:pPr marL="0" indent="0">
              <a:buNone/>
            </a:pPr>
            <a:r>
              <a:rPr lang="en-US" sz="1400">
                <a:solidFill>
                  <a:srgbClr val="34393E"/>
                </a:solidFill>
              </a:rPr>
              <a:t>98% recovery rate; average recovery time of 26 minutes</a:t>
            </a:r>
          </a:p>
        </p:txBody>
      </p:sp>
      <p:pic>
        <p:nvPicPr>
          <p:cNvPr id="39" name="Picture 38" descr="A drawing of a face&#10;&#10;Description automatically generated">
            <a:extLst>
              <a:ext uri="{FF2B5EF4-FFF2-40B4-BE49-F238E27FC236}">
                <a16:creationId xmlns:a16="http://schemas.microsoft.com/office/drawing/2014/main" id="{B04B75DF-C499-4598-BB0A-8B9F959D39C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2277" y="966190"/>
            <a:ext cx="1028700" cy="10287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1714DE0-F633-41CF-A25F-FD4C5EF9F943}"/>
              </a:ext>
            </a:extLst>
          </p:cNvPr>
          <p:cNvGrpSpPr/>
          <p:nvPr/>
        </p:nvGrpSpPr>
        <p:grpSpPr>
          <a:xfrm>
            <a:off x="4842277" y="2009702"/>
            <a:ext cx="3485026" cy="1028700"/>
            <a:chOff x="4842277" y="2076377"/>
            <a:chExt cx="3485026" cy="1028700"/>
          </a:xfrm>
        </p:grpSpPr>
        <p:sp>
          <p:nvSpPr>
            <p:cNvPr id="40" name="Text Placeholder 3">
              <a:extLst>
                <a:ext uri="{FF2B5EF4-FFF2-40B4-BE49-F238E27FC236}">
                  <a16:creationId xmlns:a16="http://schemas.microsoft.com/office/drawing/2014/main" id="{4A0EEDBE-0B67-46A8-80B6-B47FA4CF9C73}"/>
                </a:ext>
              </a:extLst>
            </p:cNvPr>
            <p:cNvSpPr txBox="1">
              <a:spLocks/>
            </p:cNvSpPr>
            <p:nvPr/>
          </p:nvSpPr>
          <p:spPr>
            <a:xfrm>
              <a:off x="5888500" y="2155586"/>
              <a:ext cx="2438803" cy="870283"/>
            </a:xfrm>
            <a:prstGeom prst="rect">
              <a:avLst/>
            </a:prstGeom>
          </p:spPr>
          <p:txBody>
            <a:bodyPr/>
            <a:lstStyle>
              <a:lvl1pPr marL="284163" marR="0" indent="-284163" algn="l" defTabSz="914400" rtl="0" eaLnBrk="0" fontAlgn="base" latinLnBrk="0" hangingPunct="0">
                <a:lnSpc>
                  <a:spcPct val="95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Pct val="120000"/>
                <a:buFont typeface="Arial"/>
                <a:buChar char="•"/>
                <a:tabLst/>
                <a:defRPr lang="en-US" sz="2000" kern="1200" baseline="0">
                  <a:solidFill>
                    <a:schemeClr val="tx2"/>
                  </a:solidFill>
                  <a:latin typeface="Arial" pitchFamily="34" charset="0"/>
                  <a:ea typeface="ＭＳ Ｐゴシック" pitchFamily="29" charset="-128"/>
                  <a:cs typeface="Times New Roman"/>
                </a:defRPr>
              </a:lvl1pPr>
              <a:lvl2pPr marL="742950" marR="0" indent="-285750" algn="l" defTabSz="914400" rtl="0" eaLnBrk="0" fontAlgn="base" latinLnBrk="0" hangingPunct="0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Char char="–"/>
                <a:tabLst/>
                <a:defRPr lang="en-US" sz="1800" kern="1200" baseline="0">
                  <a:solidFill>
                    <a:schemeClr val="tx2"/>
                  </a:solidFill>
                  <a:latin typeface="Arial" pitchFamily="34" charset="0"/>
                  <a:ea typeface="ＭＳ Ｐゴシック" pitchFamily="29" charset="-128"/>
                  <a:cs typeface="Times New Roman"/>
                </a:defRPr>
              </a:lvl2pPr>
              <a:lvl3pPr marL="1143000" marR="0" indent="-228600" algn="l" defTabSz="914400" rtl="0" eaLnBrk="0" fontAlgn="base" latinLnBrk="0" hangingPunct="0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Char char="•"/>
                <a:tabLst/>
                <a:defRPr lang="en-US" sz="1600" kern="1200" baseline="0">
                  <a:solidFill>
                    <a:schemeClr val="tx2"/>
                  </a:solidFill>
                  <a:latin typeface="Arial" pitchFamily="34" charset="0"/>
                  <a:ea typeface="ＭＳ Ｐゴシック" pitchFamily="29" charset="-128"/>
                  <a:cs typeface="Times New Roman"/>
                </a:defRPr>
              </a:lvl3pPr>
              <a:lvl4pPr marL="1371600" marR="0" indent="0" algn="l" defTabSz="914400" rtl="0" eaLnBrk="0" fontAlgn="base" latinLnBrk="0" hangingPunct="0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None/>
                <a:tabLst/>
                <a:defRPr lang="en-US" sz="1100" kern="1200" baseline="0">
                  <a:solidFill>
                    <a:srgbClr val="000000"/>
                  </a:solidFill>
                  <a:latin typeface="+mn-lt"/>
                  <a:ea typeface="ＭＳ Ｐゴシック" pitchFamily="29" charset="-128"/>
                  <a:cs typeface="Times New Roman"/>
                </a:defRPr>
              </a:lvl4pPr>
              <a:lvl5pPr marL="2057400" marR="0" indent="-228600" algn="l" defTabSz="914400" rtl="0" eaLnBrk="0" fontAlgn="base" latinLnBrk="0" hangingPunct="0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Char char="»"/>
                <a:tabLst/>
                <a:defRPr lang="en-US" sz="1300" kern="1200" baseline="0">
                  <a:solidFill>
                    <a:srgbClr val="000000"/>
                  </a:solidFill>
                  <a:latin typeface="+mn-lt"/>
                  <a:ea typeface="ＭＳ Ｐゴシック" pitchFamily="29" charset="-128"/>
                  <a:cs typeface="Times New Roman"/>
                </a:defRPr>
              </a:lvl5pPr>
              <a:lvl6pPr marL="2513952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036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117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199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95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Pct val="120000"/>
                <a:buFont typeface="Arial"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DF4825"/>
                  </a:solidFill>
                  <a:effectLst/>
                  <a:uLnTx/>
                  <a:uFillTx/>
                  <a:latin typeface="Arial" pitchFamily="34" charset="0"/>
                  <a:ea typeface="ＭＳ Ｐゴシック" pitchFamily="29" charset="-128"/>
                  <a:cs typeface="Times New Roman"/>
                </a:rPr>
                <a:t>Vehicle Location</a:t>
              </a:r>
            </a:p>
            <a:p>
              <a:pPr marL="0" marR="0" lvl="0" indent="0" algn="l" defTabSz="914400" rtl="0" eaLnBrk="0" fontAlgn="base" latinLnBrk="0" hangingPunct="0">
                <a:lnSpc>
                  <a:spcPct val="95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Pct val="120000"/>
                <a:buFont typeface="Arial"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4393E"/>
                  </a:solidFill>
                  <a:effectLst/>
                  <a:uLnTx/>
                  <a:uFillTx/>
                  <a:latin typeface="Arial" pitchFamily="34" charset="0"/>
                  <a:ea typeface="ＭＳ Ｐゴシック" pitchFamily="29" charset="-128"/>
                  <a:cs typeface="Times New Roman"/>
                </a:rPr>
                <a:t>Know where your vehicle is, at all times, from your phone</a:t>
              </a: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D69F35E5-EF70-4814-A053-6220205FA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42277" y="2076377"/>
              <a:ext cx="1028700" cy="10287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EBD2F48-E390-4597-866A-0B6E1B02F2EE}"/>
              </a:ext>
            </a:extLst>
          </p:cNvPr>
          <p:cNvGrpSpPr/>
          <p:nvPr/>
        </p:nvGrpSpPr>
        <p:grpSpPr>
          <a:xfrm>
            <a:off x="4842277" y="3093726"/>
            <a:ext cx="3489069" cy="1028700"/>
            <a:chOff x="4842277" y="3164719"/>
            <a:chExt cx="3489069" cy="1028700"/>
          </a:xfrm>
        </p:grpSpPr>
        <p:sp>
          <p:nvSpPr>
            <p:cNvPr id="41" name="Text Placeholder 3">
              <a:extLst>
                <a:ext uri="{FF2B5EF4-FFF2-40B4-BE49-F238E27FC236}">
                  <a16:creationId xmlns:a16="http://schemas.microsoft.com/office/drawing/2014/main" id="{5C68E42D-A6EA-4B2A-B3CC-91F15C9F481B}"/>
                </a:ext>
              </a:extLst>
            </p:cNvPr>
            <p:cNvSpPr txBox="1">
              <a:spLocks/>
            </p:cNvSpPr>
            <p:nvPr/>
          </p:nvSpPr>
          <p:spPr>
            <a:xfrm>
              <a:off x="5888501" y="3164720"/>
              <a:ext cx="2442845" cy="1028699"/>
            </a:xfrm>
            <a:prstGeom prst="rect">
              <a:avLst/>
            </a:prstGeom>
          </p:spPr>
          <p:txBody>
            <a:bodyPr/>
            <a:lstStyle>
              <a:lvl1pPr marL="284163" marR="0" indent="-284163" algn="l" defTabSz="914400" rtl="0" eaLnBrk="0" fontAlgn="base" latinLnBrk="0" hangingPunct="0">
                <a:lnSpc>
                  <a:spcPct val="95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Pct val="120000"/>
                <a:buFont typeface="Arial"/>
                <a:buChar char="•"/>
                <a:tabLst/>
                <a:defRPr lang="en-US" sz="2000" kern="1200" baseline="0">
                  <a:solidFill>
                    <a:schemeClr val="tx2"/>
                  </a:solidFill>
                  <a:latin typeface="Arial" pitchFamily="34" charset="0"/>
                  <a:ea typeface="ＭＳ Ｐゴシック" pitchFamily="29" charset="-128"/>
                  <a:cs typeface="Times New Roman"/>
                </a:defRPr>
              </a:lvl1pPr>
              <a:lvl2pPr marL="742950" marR="0" indent="-285750" algn="l" defTabSz="914400" rtl="0" eaLnBrk="0" fontAlgn="base" latinLnBrk="0" hangingPunct="0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Char char="–"/>
                <a:tabLst/>
                <a:defRPr lang="en-US" sz="1800" kern="1200" baseline="0">
                  <a:solidFill>
                    <a:schemeClr val="tx2"/>
                  </a:solidFill>
                  <a:latin typeface="Arial" pitchFamily="34" charset="0"/>
                  <a:ea typeface="ＭＳ Ｐゴシック" pitchFamily="29" charset="-128"/>
                  <a:cs typeface="Times New Roman"/>
                </a:defRPr>
              </a:lvl2pPr>
              <a:lvl3pPr marL="1143000" marR="0" indent="-228600" algn="l" defTabSz="914400" rtl="0" eaLnBrk="0" fontAlgn="base" latinLnBrk="0" hangingPunct="0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Char char="•"/>
                <a:tabLst/>
                <a:defRPr lang="en-US" sz="1600" kern="1200" baseline="0">
                  <a:solidFill>
                    <a:schemeClr val="tx2"/>
                  </a:solidFill>
                  <a:latin typeface="Arial" pitchFamily="34" charset="0"/>
                  <a:ea typeface="ＭＳ Ｐゴシック" pitchFamily="29" charset="-128"/>
                  <a:cs typeface="Times New Roman"/>
                </a:defRPr>
              </a:lvl3pPr>
              <a:lvl4pPr marL="1371600" marR="0" indent="0" algn="l" defTabSz="914400" rtl="0" eaLnBrk="0" fontAlgn="base" latinLnBrk="0" hangingPunct="0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None/>
                <a:tabLst/>
                <a:defRPr lang="en-US" sz="1100" kern="1200" baseline="0">
                  <a:solidFill>
                    <a:srgbClr val="000000"/>
                  </a:solidFill>
                  <a:latin typeface="+mn-lt"/>
                  <a:ea typeface="ＭＳ Ｐゴシック" pitchFamily="29" charset="-128"/>
                  <a:cs typeface="Times New Roman"/>
                </a:defRPr>
              </a:lvl4pPr>
              <a:lvl5pPr marL="2057400" marR="0" indent="-228600" algn="l" defTabSz="914400" rtl="0" eaLnBrk="0" fontAlgn="base" latinLnBrk="0" hangingPunct="0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Char char="»"/>
                <a:tabLst/>
                <a:defRPr lang="en-US" sz="1300" kern="1200" baseline="0">
                  <a:solidFill>
                    <a:srgbClr val="000000"/>
                  </a:solidFill>
                  <a:latin typeface="+mn-lt"/>
                  <a:ea typeface="ＭＳ Ｐゴシック" pitchFamily="29" charset="-128"/>
                  <a:cs typeface="Times New Roman"/>
                </a:defRPr>
              </a:lvl5pPr>
              <a:lvl6pPr marL="2513952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036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117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199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95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Pct val="120000"/>
                <a:buFont typeface="Arial"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DF4825"/>
                  </a:solidFill>
                  <a:effectLst/>
                  <a:uLnTx/>
                  <a:uFillTx/>
                  <a:latin typeface="Arial" pitchFamily="34" charset="0"/>
                  <a:ea typeface="ＭＳ Ｐゴシック" pitchFamily="29" charset="-128"/>
                  <a:cs typeface="Times New Roman"/>
                </a:rPr>
                <a:t>Driving Behavior Alerts</a:t>
              </a:r>
            </a:p>
            <a:p>
              <a:pPr marL="0" marR="0" lvl="0" indent="0" algn="l" defTabSz="914400" rtl="0" eaLnBrk="0" fontAlgn="base" latinLnBrk="0" hangingPunct="0">
                <a:lnSpc>
                  <a:spcPct val="95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Pct val="120000"/>
                <a:buFont typeface="Arial"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4393E"/>
                  </a:solidFill>
                  <a:effectLst/>
                  <a:uLnTx/>
                  <a:uFillTx/>
                  <a:latin typeface="Arial" pitchFamily="34" charset="0"/>
                  <a:ea typeface="ＭＳ Ｐゴシック" pitchFamily="29" charset="-128"/>
                  <a:cs typeface="Times New Roman"/>
                </a:rPr>
                <a:t>Know how your vehicle is being driven with alerts for speed &amp; geo-boundaries</a:t>
              </a: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2D6EC903-6091-4A99-AC55-88424AE235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42277" y="3164719"/>
              <a:ext cx="1028700" cy="102870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D9847A0-C517-44F3-8B5D-DF001169F2FB}"/>
              </a:ext>
            </a:extLst>
          </p:cNvPr>
          <p:cNvGrpSpPr/>
          <p:nvPr/>
        </p:nvGrpSpPr>
        <p:grpSpPr>
          <a:xfrm>
            <a:off x="4842277" y="4275079"/>
            <a:ext cx="3592463" cy="1028700"/>
            <a:chOff x="4842277" y="4375611"/>
            <a:chExt cx="3592463" cy="1028700"/>
          </a:xfrm>
        </p:grpSpPr>
        <p:sp>
          <p:nvSpPr>
            <p:cNvPr id="42" name="Text Placeholder 3">
              <a:extLst>
                <a:ext uri="{FF2B5EF4-FFF2-40B4-BE49-F238E27FC236}">
                  <a16:creationId xmlns:a16="http://schemas.microsoft.com/office/drawing/2014/main" id="{30A1461D-7FC1-4B98-8255-E2AC2EB4C114}"/>
                </a:ext>
              </a:extLst>
            </p:cNvPr>
            <p:cNvSpPr txBox="1">
              <a:spLocks/>
            </p:cNvSpPr>
            <p:nvPr/>
          </p:nvSpPr>
          <p:spPr>
            <a:xfrm>
              <a:off x="5888501" y="4375612"/>
              <a:ext cx="2546239" cy="1028699"/>
            </a:xfrm>
            <a:prstGeom prst="rect">
              <a:avLst/>
            </a:prstGeom>
          </p:spPr>
          <p:txBody>
            <a:bodyPr/>
            <a:lstStyle>
              <a:lvl1pPr marL="284163" marR="0" indent="-284163" algn="l" defTabSz="914400" rtl="0" eaLnBrk="0" fontAlgn="base" latinLnBrk="0" hangingPunct="0">
                <a:lnSpc>
                  <a:spcPct val="95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Pct val="120000"/>
                <a:buFont typeface="Arial"/>
                <a:buChar char="•"/>
                <a:tabLst/>
                <a:defRPr lang="en-US" sz="2000" kern="1200" baseline="0">
                  <a:solidFill>
                    <a:schemeClr val="tx2"/>
                  </a:solidFill>
                  <a:latin typeface="Arial" pitchFamily="34" charset="0"/>
                  <a:ea typeface="ＭＳ Ｐゴシック" pitchFamily="29" charset="-128"/>
                  <a:cs typeface="Times New Roman"/>
                </a:defRPr>
              </a:lvl1pPr>
              <a:lvl2pPr marL="742950" marR="0" indent="-285750" algn="l" defTabSz="914400" rtl="0" eaLnBrk="0" fontAlgn="base" latinLnBrk="0" hangingPunct="0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Char char="–"/>
                <a:tabLst/>
                <a:defRPr lang="en-US" sz="1800" kern="1200" baseline="0">
                  <a:solidFill>
                    <a:schemeClr val="tx2"/>
                  </a:solidFill>
                  <a:latin typeface="Arial" pitchFamily="34" charset="0"/>
                  <a:ea typeface="ＭＳ Ｐゴシック" pitchFamily="29" charset="-128"/>
                  <a:cs typeface="Times New Roman"/>
                </a:defRPr>
              </a:lvl2pPr>
              <a:lvl3pPr marL="1143000" marR="0" indent="-228600" algn="l" defTabSz="914400" rtl="0" eaLnBrk="0" fontAlgn="base" latinLnBrk="0" hangingPunct="0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Char char="•"/>
                <a:tabLst/>
                <a:defRPr lang="en-US" sz="1600" kern="1200" baseline="0">
                  <a:solidFill>
                    <a:schemeClr val="tx2"/>
                  </a:solidFill>
                  <a:latin typeface="Arial" pitchFamily="34" charset="0"/>
                  <a:ea typeface="ＭＳ Ｐゴシック" pitchFamily="29" charset="-128"/>
                  <a:cs typeface="Times New Roman"/>
                </a:defRPr>
              </a:lvl3pPr>
              <a:lvl4pPr marL="1371600" marR="0" indent="0" algn="l" defTabSz="914400" rtl="0" eaLnBrk="0" fontAlgn="base" latinLnBrk="0" hangingPunct="0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None/>
                <a:tabLst/>
                <a:defRPr lang="en-US" sz="1100" kern="1200" baseline="0">
                  <a:solidFill>
                    <a:srgbClr val="000000"/>
                  </a:solidFill>
                  <a:latin typeface="+mn-lt"/>
                  <a:ea typeface="ＭＳ Ｐゴシック" pitchFamily="29" charset="-128"/>
                  <a:cs typeface="Times New Roman"/>
                </a:defRPr>
              </a:lvl4pPr>
              <a:lvl5pPr marL="2057400" marR="0" indent="-228600" algn="l" defTabSz="914400" rtl="0" eaLnBrk="0" fontAlgn="base" latinLnBrk="0" hangingPunct="0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Char char="»"/>
                <a:tabLst/>
                <a:defRPr lang="en-US" sz="1300" kern="1200" baseline="0">
                  <a:solidFill>
                    <a:srgbClr val="000000"/>
                  </a:solidFill>
                  <a:latin typeface="+mn-lt"/>
                  <a:ea typeface="ＭＳ Ｐゴシック" pitchFamily="29" charset="-128"/>
                  <a:cs typeface="Times New Roman"/>
                </a:defRPr>
              </a:lvl5pPr>
              <a:lvl6pPr marL="2513952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036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117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199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95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Pct val="120000"/>
                <a:buFont typeface="Arial"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DF4825"/>
                  </a:solidFill>
                  <a:effectLst/>
                  <a:uLnTx/>
                  <a:uFillTx/>
                  <a:latin typeface="Arial" pitchFamily="34" charset="0"/>
                  <a:ea typeface="ＭＳ Ｐゴシック" pitchFamily="29" charset="-128"/>
                  <a:cs typeface="Times New Roman"/>
                </a:rPr>
                <a:t>Financial Guarantee</a:t>
              </a:r>
            </a:p>
            <a:p>
              <a:pPr marL="0" marR="0" lvl="0" indent="0" algn="l" defTabSz="914400" rtl="0" eaLnBrk="0" fontAlgn="base" latinLnBrk="0" hangingPunct="0">
                <a:lnSpc>
                  <a:spcPct val="95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Pct val="120000"/>
                <a:buFont typeface="Arial"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4393E"/>
                  </a:solidFill>
                  <a:effectLst/>
                  <a:uLnTx/>
                  <a:uFillTx/>
                  <a:latin typeface="Arial" pitchFamily="34" charset="0"/>
                  <a:ea typeface="ＭＳ Ｐゴシック" pitchFamily="29" charset="-128"/>
                  <a:cs typeface="Times New Roman"/>
                </a:rPr>
                <a:t>Receive up to $10,000 reimbursement if vehicle is not recovered in 30 days</a:t>
              </a:r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7D50C527-24CD-410E-B294-D5E774B47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42277" y="4375611"/>
              <a:ext cx="1028700" cy="1028700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68A21D0-69A4-475E-B9D1-ADEE1C1DD763}"/>
              </a:ext>
            </a:extLst>
          </p:cNvPr>
          <p:cNvGrpSpPr/>
          <p:nvPr/>
        </p:nvGrpSpPr>
        <p:grpSpPr>
          <a:xfrm>
            <a:off x="8424721" y="2276348"/>
            <a:ext cx="3634957" cy="1028700"/>
            <a:chOff x="8424721" y="2265933"/>
            <a:chExt cx="3499581" cy="1028700"/>
          </a:xfrm>
        </p:grpSpPr>
        <p:sp>
          <p:nvSpPr>
            <p:cNvPr id="43" name="Text Placeholder 3">
              <a:extLst>
                <a:ext uri="{FF2B5EF4-FFF2-40B4-BE49-F238E27FC236}">
                  <a16:creationId xmlns:a16="http://schemas.microsoft.com/office/drawing/2014/main" id="{021F06F5-9BE1-4F1F-AEFB-F648A9AC2D83}"/>
                </a:ext>
              </a:extLst>
            </p:cNvPr>
            <p:cNvSpPr txBox="1">
              <a:spLocks/>
            </p:cNvSpPr>
            <p:nvPr/>
          </p:nvSpPr>
          <p:spPr>
            <a:xfrm>
              <a:off x="9467975" y="2265934"/>
              <a:ext cx="2456327" cy="1028699"/>
            </a:xfrm>
            <a:prstGeom prst="rect">
              <a:avLst/>
            </a:prstGeom>
          </p:spPr>
          <p:txBody>
            <a:bodyPr/>
            <a:lstStyle>
              <a:lvl1pPr marL="284163" marR="0" indent="-284163" algn="l" defTabSz="914400" rtl="0" eaLnBrk="0" fontAlgn="base" latinLnBrk="0" hangingPunct="0">
                <a:lnSpc>
                  <a:spcPct val="95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Pct val="120000"/>
                <a:buFont typeface="Arial"/>
                <a:buChar char="•"/>
                <a:tabLst/>
                <a:defRPr lang="en-US" sz="2000" kern="1200" baseline="0">
                  <a:solidFill>
                    <a:schemeClr val="tx2"/>
                  </a:solidFill>
                  <a:latin typeface="Arial" pitchFamily="34" charset="0"/>
                  <a:ea typeface="ＭＳ Ｐゴシック" pitchFamily="29" charset="-128"/>
                  <a:cs typeface="Times New Roman"/>
                </a:defRPr>
              </a:lvl1pPr>
              <a:lvl2pPr marL="742950" marR="0" indent="-285750" algn="l" defTabSz="914400" rtl="0" eaLnBrk="0" fontAlgn="base" latinLnBrk="0" hangingPunct="0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Char char="–"/>
                <a:tabLst/>
                <a:defRPr lang="en-US" sz="1800" kern="1200" baseline="0">
                  <a:solidFill>
                    <a:schemeClr val="tx2"/>
                  </a:solidFill>
                  <a:latin typeface="Arial" pitchFamily="34" charset="0"/>
                  <a:ea typeface="ＭＳ Ｐゴシック" pitchFamily="29" charset="-128"/>
                  <a:cs typeface="Times New Roman"/>
                </a:defRPr>
              </a:lvl2pPr>
              <a:lvl3pPr marL="1143000" marR="0" indent="-228600" algn="l" defTabSz="914400" rtl="0" eaLnBrk="0" fontAlgn="base" latinLnBrk="0" hangingPunct="0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Char char="•"/>
                <a:tabLst/>
                <a:defRPr lang="en-US" sz="1600" kern="1200" baseline="0">
                  <a:solidFill>
                    <a:schemeClr val="tx2"/>
                  </a:solidFill>
                  <a:latin typeface="Arial" pitchFamily="34" charset="0"/>
                  <a:ea typeface="ＭＳ Ｐゴシック" pitchFamily="29" charset="-128"/>
                  <a:cs typeface="Times New Roman"/>
                </a:defRPr>
              </a:lvl3pPr>
              <a:lvl4pPr marL="1371600" marR="0" indent="0" algn="l" defTabSz="914400" rtl="0" eaLnBrk="0" fontAlgn="base" latinLnBrk="0" hangingPunct="0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None/>
                <a:tabLst/>
                <a:defRPr lang="en-US" sz="1100" kern="1200" baseline="0">
                  <a:solidFill>
                    <a:srgbClr val="000000"/>
                  </a:solidFill>
                  <a:latin typeface="+mn-lt"/>
                  <a:ea typeface="ＭＳ Ｐゴシック" pitchFamily="29" charset="-128"/>
                  <a:cs typeface="Times New Roman"/>
                </a:defRPr>
              </a:lvl4pPr>
              <a:lvl5pPr marL="2057400" marR="0" indent="-228600" algn="l" defTabSz="914400" rtl="0" eaLnBrk="0" fontAlgn="base" latinLnBrk="0" hangingPunct="0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Char char="»"/>
                <a:tabLst/>
                <a:defRPr lang="en-US" sz="1300" kern="1200" baseline="0">
                  <a:solidFill>
                    <a:srgbClr val="000000"/>
                  </a:solidFill>
                  <a:latin typeface="+mn-lt"/>
                  <a:ea typeface="ＭＳ Ｐゴシック" pitchFamily="29" charset="-128"/>
                  <a:cs typeface="Times New Roman"/>
                </a:defRPr>
              </a:lvl5pPr>
              <a:lvl6pPr marL="2513952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036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117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199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95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Pct val="120000"/>
                <a:buFont typeface="Arial"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DF4825"/>
                  </a:solidFill>
                  <a:effectLst/>
                  <a:uLnTx/>
                  <a:uFillTx/>
                  <a:latin typeface="Arial" pitchFamily="34" charset="0"/>
                  <a:ea typeface="ＭＳ Ｐゴシック" pitchFamily="29" charset="-128"/>
                  <a:cs typeface="Times New Roman"/>
                </a:rPr>
                <a:t>Trip History</a:t>
              </a:r>
            </a:p>
            <a:p>
              <a:pPr marL="0" marR="0" lvl="0" indent="0" algn="l" defTabSz="914400" rtl="0" eaLnBrk="0" fontAlgn="base" latinLnBrk="0" hangingPunct="0">
                <a:lnSpc>
                  <a:spcPct val="95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Pct val="120000"/>
                <a:buFont typeface="Arial"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4393E"/>
                  </a:solidFill>
                  <a:effectLst/>
                  <a:uLnTx/>
                  <a:uFillTx/>
                  <a:latin typeface="Arial" pitchFamily="34" charset="0"/>
                  <a:ea typeface="ＭＳ Ｐゴシック" pitchFamily="29" charset="-128"/>
                  <a:cs typeface="Times New Roman"/>
                </a:rPr>
                <a:t>See a map of where your vehicle has been by date, time, trip length and more</a:t>
              </a: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9FBB22DE-B6FE-4D2E-B8A7-3F615DD713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24720" y="2265933"/>
              <a:ext cx="1028700" cy="102870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4F617A8-D6CC-4A5F-AC0E-8B4189342B36}"/>
              </a:ext>
            </a:extLst>
          </p:cNvPr>
          <p:cNvGrpSpPr/>
          <p:nvPr/>
        </p:nvGrpSpPr>
        <p:grpSpPr>
          <a:xfrm>
            <a:off x="4829455" y="5384458"/>
            <a:ext cx="3673132" cy="1028700"/>
            <a:chOff x="4829455" y="5384458"/>
            <a:chExt cx="3673132" cy="1028700"/>
          </a:xfrm>
        </p:grpSpPr>
        <p:sp>
          <p:nvSpPr>
            <p:cNvPr id="45" name="Text Placeholder 3">
              <a:extLst>
                <a:ext uri="{FF2B5EF4-FFF2-40B4-BE49-F238E27FC236}">
                  <a16:creationId xmlns:a16="http://schemas.microsoft.com/office/drawing/2014/main" id="{9FC05ADC-ED73-4C0D-AF4A-109AC5367A92}"/>
                </a:ext>
              </a:extLst>
            </p:cNvPr>
            <p:cNvSpPr txBox="1">
              <a:spLocks/>
            </p:cNvSpPr>
            <p:nvPr/>
          </p:nvSpPr>
          <p:spPr>
            <a:xfrm>
              <a:off x="5855186" y="5508828"/>
              <a:ext cx="2647401" cy="779960"/>
            </a:xfrm>
            <a:prstGeom prst="rect">
              <a:avLst/>
            </a:prstGeom>
          </p:spPr>
          <p:txBody>
            <a:bodyPr/>
            <a:lstStyle>
              <a:lvl1pPr marL="284163" marR="0" indent="-284163" algn="l" defTabSz="914400" rtl="0" eaLnBrk="0" fontAlgn="base" latinLnBrk="0" hangingPunct="0">
                <a:lnSpc>
                  <a:spcPct val="95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Pct val="120000"/>
                <a:buFont typeface="Arial"/>
                <a:buChar char="•"/>
                <a:tabLst/>
                <a:defRPr lang="en-US" sz="2000" kern="1200" baseline="0">
                  <a:solidFill>
                    <a:schemeClr val="tx2"/>
                  </a:solidFill>
                  <a:latin typeface="Arial" pitchFamily="34" charset="0"/>
                  <a:ea typeface="ＭＳ Ｐゴシック" pitchFamily="29" charset="-128"/>
                  <a:cs typeface="Times New Roman"/>
                </a:defRPr>
              </a:lvl1pPr>
              <a:lvl2pPr marL="742950" marR="0" indent="-285750" algn="l" defTabSz="914400" rtl="0" eaLnBrk="0" fontAlgn="base" latinLnBrk="0" hangingPunct="0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Char char="–"/>
                <a:tabLst/>
                <a:defRPr lang="en-US" sz="1800" kern="1200" baseline="0">
                  <a:solidFill>
                    <a:schemeClr val="tx2"/>
                  </a:solidFill>
                  <a:latin typeface="Arial" pitchFamily="34" charset="0"/>
                  <a:ea typeface="ＭＳ Ｐゴシック" pitchFamily="29" charset="-128"/>
                  <a:cs typeface="Times New Roman"/>
                </a:defRPr>
              </a:lvl2pPr>
              <a:lvl3pPr marL="1143000" marR="0" indent="-228600" algn="l" defTabSz="914400" rtl="0" eaLnBrk="0" fontAlgn="base" latinLnBrk="0" hangingPunct="0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Char char="•"/>
                <a:tabLst/>
                <a:defRPr lang="en-US" sz="1600" kern="1200" baseline="0">
                  <a:solidFill>
                    <a:schemeClr val="tx2"/>
                  </a:solidFill>
                  <a:latin typeface="Arial" pitchFamily="34" charset="0"/>
                  <a:ea typeface="ＭＳ Ｐゴシック" pitchFamily="29" charset="-128"/>
                  <a:cs typeface="Times New Roman"/>
                </a:defRPr>
              </a:lvl3pPr>
              <a:lvl4pPr marL="1371600" marR="0" indent="0" algn="l" defTabSz="914400" rtl="0" eaLnBrk="0" fontAlgn="base" latinLnBrk="0" hangingPunct="0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None/>
                <a:tabLst/>
                <a:defRPr lang="en-US" sz="1100" kern="1200" baseline="0">
                  <a:solidFill>
                    <a:srgbClr val="000000"/>
                  </a:solidFill>
                  <a:latin typeface="+mn-lt"/>
                  <a:ea typeface="ＭＳ Ｐゴシック" pitchFamily="29" charset="-128"/>
                  <a:cs typeface="Times New Roman"/>
                </a:defRPr>
              </a:lvl4pPr>
              <a:lvl5pPr marL="2057400" marR="0" indent="-228600" algn="l" defTabSz="914400" rtl="0" eaLnBrk="0" fontAlgn="base" latinLnBrk="0" hangingPunct="0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Char char="»"/>
                <a:tabLst/>
                <a:defRPr lang="en-US" sz="1300" kern="1200" baseline="0">
                  <a:solidFill>
                    <a:srgbClr val="000000"/>
                  </a:solidFill>
                  <a:latin typeface="+mn-lt"/>
                  <a:ea typeface="ＭＳ Ｐゴシック" pitchFamily="29" charset="-128"/>
                  <a:cs typeface="Times New Roman"/>
                </a:defRPr>
              </a:lvl5pPr>
              <a:lvl6pPr marL="2513952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036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117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199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95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Pct val="120000"/>
                <a:buFont typeface="Arial"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DF4825"/>
                  </a:solidFill>
                  <a:effectLst/>
                  <a:uLnTx/>
                  <a:uFillTx/>
                  <a:latin typeface="Arial" pitchFamily="34" charset="0"/>
                  <a:ea typeface="ＭＳ Ｐゴシック" pitchFamily="29" charset="-128"/>
                  <a:cs typeface="Times New Roman"/>
                </a:rPr>
                <a:t>Low Battery Alerts</a:t>
              </a:r>
            </a:p>
            <a:p>
              <a:pPr marL="0" marR="0" lvl="0" indent="0" algn="l" defTabSz="914400" rtl="0" eaLnBrk="0" fontAlgn="base" latinLnBrk="0" hangingPunct="0">
                <a:lnSpc>
                  <a:spcPct val="95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Pct val="120000"/>
                <a:buFont typeface="Arial"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4393E"/>
                  </a:solidFill>
                  <a:effectLst/>
                  <a:uLnTx/>
                  <a:uFillTx/>
                  <a:latin typeface="Arial" pitchFamily="34" charset="0"/>
                  <a:ea typeface="ＭＳ Ｐゴシック" pitchFamily="29" charset="-128"/>
                  <a:cs typeface="Times New Roman"/>
                </a:rPr>
                <a:t>Receive low-battery alerts to avoid getting stranded</a:t>
              </a:r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B23EFB67-DFA4-4039-ADC5-761DD1EE3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29455" y="5384458"/>
              <a:ext cx="1028700" cy="102870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95D0F16-AFE5-4AE2-A27B-D6A297380D2D}"/>
              </a:ext>
            </a:extLst>
          </p:cNvPr>
          <p:cNvGrpSpPr/>
          <p:nvPr/>
        </p:nvGrpSpPr>
        <p:grpSpPr>
          <a:xfrm>
            <a:off x="8386546" y="3618307"/>
            <a:ext cx="3673132" cy="1219007"/>
            <a:chOff x="8386546" y="3625837"/>
            <a:chExt cx="3673132" cy="1219007"/>
          </a:xfrm>
        </p:grpSpPr>
        <p:sp>
          <p:nvSpPr>
            <p:cNvPr id="53" name="Text Placeholder 3">
              <a:extLst>
                <a:ext uri="{FF2B5EF4-FFF2-40B4-BE49-F238E27FC236}">
                  <a16:creationId xmlns:a16="http://schemas.microsoft.com/office/drawing/2014/main" id="{FB317D39-E1D1-46E3-9C50-70ECD784B343}"/>
                </a:ext>
              </a:extLst>
            </p:cNvPr>
            <p:cNvSpPr txBox="1">
              <a:spLocks/>
            </p:cNvSpPr>
            <p:nvPr/>
          </p:nvSpPr>
          <p:spPr>
            <a:xfrm>
              <a:off x="9412277" y="3625837"/>
              <a:ext cx="2647401" cy="1219007"/>
            </a:xfrm>
            <a:prstGeom prst="rect">
              <a:avLst/>
            </a:prstGeom>
          </p:spPr>
          <p:txBody>
            <a:bodyPr/>
            <a:lstStyle>
              <a:lvl1pPr marL="284163" marR="0" indent="-284163" algn="l" defTabSz="914400" rtl="0" eaLnBrk="0" fontAlgn="base" latinLnBrk="0" hangingPunct="0">
                <a:lnSpc>
                  <a:spcPct val="95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Pct val="120000"/>
                <a:buFont typeface="Arial"/>
                <a:buChar char="•"/>
                <a:tabLst/>
                <a:defRPr lang="en-US" sz="2000" kern="1200" baseline="0">
                  <a:solidFill>
                    <a:schemeClr val="tx2"/>
                  </a:solidFill>
                  <a:latin typeface="Arial" pitchFamily="34" charset="0"/>
                  <a:ea typeface="ＭＳ Ｐゴシック" pitchFamily="29" charset="-128"/>
                  <a:cs typeface="Times New Roman"/>
                </a:defRPr>
              </a:lvl1pPr>
              <a:lvl2pPr marL="742950" marR="0" indent="-285750" algn="l" defTabSz="914400" rtl="0" eaLnBrk="0" fontAlgn="base" latinLnBrk="0" hangingPunct="0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Char char="–"/>
                <a:tabLst/>
                <a:defRPr lang="en-US" sz="1800" kern="1200" baseline="0">
                  <a:solidFill>
                    <a:schemeClr val="tx2"/>
                  </a:solidFill>
                  <a:latin typeface="Arial" pitchFamily="34" charset="0"/>
                  <a:ea typeface="ＭＳ Ｐゴシック" pitchFamily="29" charset="-128"/>
                  <a:cs typeface="Times New Roman"/>
                </a:defRPr>
              </a:lvl2pPr>
              <a:lvl3pPr marL="1143000" marR="0" indent="-228600" algn="l" defTabSz="914400" rtl="0" eaLnBrk="0" fontAlgn="base" latinLnBrk="0" hangingPunct="0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Char char="•"/>
                <a:tabLst/>
                <a:defRPr lang="en-US" sz="1600" kern="1200" baseline="0">
                  <a:solidFill>
                    <a:schemeClr val="tx2"/>
                  </a:solidFill>
                  <a:latin typeface="Arial" pitchFamily="34" charset="0"/>
                  <a:ea typeface="ＭＳ Ｐゴシック" pitchFamily="29" charset="-128"/>
                  <a:cs typeface="Times New Roman"/>
                </a:defRPr>
              </a:lvl3pPr>
              <a:lvl4pPr marL="1371600" marR="0" indent="0" algn="l" defTabSz="914400" rtl="0" eaLnBrk="0" fontAlgn="base" latinLnBrk="0" hangingPunct="0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None/>
                <a:tabLst/>
                <a:defRPr lang="en-US" sz="1100" kern="1200" baseline="0">
                  <a:solidFill>
                    <a:srgbClr val="000000"/>
                  </a:solidFill>
                  <a:latin typeface="+mn-lt"/>
                  <a:ea typeface="ＭＳ Ｐゴシック" pitchFamily="29" charset="-128"/>
                  <a:cs typeface="Times New Roman"/>
                </a:defRPr>
              </a:lvl4pPr>
              <a:lvl5pPr marL="2057400" marR="0" indent="-228600" algn="l" defTabSz="914400" rtl="0" eaLnBrk="0" fontAlgn="base" latinLnBrk="0" hangingPunct="0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Char char="»"/>
                <a:tabLst/>
                <a:defRPr lang="en-US" sz="1300" kern="1200" baseline="0">
                  <a:solidFill>
                    <a:srgbClr val="000000"/>
                  </a:solidFill>
                  <a:latin typeface="+mn-lt"/>
                  <a:ea typeface="ＭＳ Ｐゴシック" pitchFamily="29" charset="-128"/>
                  <a:cs typeface="Times New Roman"/>
                </a:defRPr>
              </a:lvl5pPr>
              <a:lvl6pPr marL="2513952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036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117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199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95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Pct val="120000"/>
                <a:buFont typeface="Arial"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DF4825"/>
                  </a:solidFill>
                  <a:effectLst/>
                  <a:uLnTx/>
                  <a:uFillTx/>
                  <a:latin typeface="Arial" pitchFamily="34" charset="0"/>
                  <a:ea typeface="ＭＳ Ｐゴシック" pitchFamily="29" charset="-128"/>
                  <a:cs typeface="Times New Roman"/>
                </a:rPr>
                <a:t>Service &amp; Recall Notices</a:t>
              </a:r>
            </a:p>
            <a:p>
              <a:pPr marL="0" marR="0" lvl="0" indent="0" algn="l" defTabSz="914400" rtl="0" eaLnBrk="0" fontAlgn="base" latinLnBrk="0" hangingPunct="0">
                <a:lnSpc>
                  <a:spcPct val="95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Pct val="120000"/>
                <a:buFont typeface="Arial"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4393E"/>
                  </a:solidFill>
                  <a:effectLst/>
                  <a:uLnTx/>
                  <a:uFillTx/>
                  <a:latin typeface="Arial" pitchFamily="34" charset="0"/>
                  <a:ea typeface="ＭＳ Ｐゴシック" pitchFamily="29" charset="-128"/>
                  <a:cs typeface="Times New Roman"/>
                </a:rPr>
                <a:t>Keep your car healthy with service reminders, recall notices and click-to-schedule appointments</a:t>
              </a:r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0DED3EE3-3958-45B9-A8FB-406CB9A57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86546" y="3720990"/>
              <a:ext cx="1028700" cy="102870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F67F0E2-2937-4042-90D0-2E696B3FB3AD}"/>
              </a:ext>
            </a:extLst>
          </p:cNvPr>
          <p:cNvGrpSpPr/>
          <p:nvPr/>
        </p:nvGrpSpPr>
        <p:grpSpPr>
          <a:xfrm>
            <a:off x="0" y="4920835"/>
            <a:ext cx="4447309" cy="1184652"/>
            <a:chOff x="0" y="4920835"/>
            <a:chExt cx="4447309" cy="1184652"/>
          </a:xfrm>
          <a:solidFill>
            <a:srgbClr val="FC5336"/>
          </a:solidFill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D7CC2A2-5B0F-3B4F-80B7-467EBA2CF1BB}"/>
                </a:ext>
              </a:extLst>
            </p:cNvPr>
            <p:cNvSpPr/>
            <p:nvPr/>
          </p:nvSpPr>
          <p:spPr>
            <a:xfrm>
              <a:off x="0" y="4920835"/>
              <a:ext cx="4447309" cy="118465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3" name="Text Placeholder 3">
              <a:extLst>
                <a:ext uri="{FF2B5EF4-FFF2-40B4-BE49-F238E27FC236}">
                  <a16:creationId xmlns:a16="http://schemas.microsoft.com/office/drawing/2014/main" id="{20A699F8-1837-CA41-8359-2DCBC9D0D646}"/>
                </a:ext>
              </a:extLst>
            </p:cNvPr>
            <p:cNvSpPr txBox="1">
              <a:spLocks/>
            </p:cNvSpPr>
            <p:nvPr/>
          </p:nvSpPr>
          <p:spPr>
            <a:xfrm>
              <a:off x="222105" y="5010918"/>
              <a:ext cx="4121295" cy="333071"/>
            </a:xfrm>
            <a:prstGeom prst="rect">
              <a:avLst/>
            </a:prstGeom>
            <a:grpFill/>
          </p:spPr>
          <p:txBody>
            <a:bodyPr/>
            <a:lstStyle>
              <a:lvl1pPr marL="284163" marR="0" indent="-284163" algn="l" defTabSz="914400" rtl="0" eaLnBrk="0" fontAlgn="base" latinLnBrk="0" hangingPunct="0">
                <a:lnSpc>
                  <a:spcPct val="95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Pct val="120000"/>
                <a:buFont typeface="Arial"/>
                <a:buChar char="•"/>
                <a:tabLst/>
                <a:defRPr lang="en-US" sz="2000" kern="1200" baseline="0">
                  <a:solidFill>
                    <a:schemeClr val="tx2"/>
                  </a:solidFill>
                  <a:latin typeface="Arial" pitchFamily="34" charset="0"/>
                  <a:ea typeface="ＭＳ Ｐゴシック" pitchFamily="29" charset="-128"/>
                  <a:cs typeface="Times New Roman"/>
                </a:defRPr>
              </a:lvl1pPr>
              <a:lvl2pPr marL="742950" marR="0" indent="-285750" algn="l" defTabSz="914400" rtl="0" eaLnBrk="0" fontAlgn="base" latinLnBrk="0" hangingPunct="0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Char char="–"/>
                <a:tabLst/>
                <a:defRPr lang="en-US" sz="1800" kern="1200" baseline="0">
                  <a:solidFill>
                    <a:schemeClr val="tx2"/>
                  </a:solidFill>
                  <a:latin typeface="Arial" pitchFamily="34" charset="0"/>
                  <a:ea typeface="ＭＳ Ｐゴシック" pitchFamily="29" charset="-128"/>
                  <a:cs typeface="Times New Roman"/>
                </a:defRPr>
              </a:lvl2pPr>
              <a:lvl3pPr marL="1143000" marR="0" indent="-228600" algn="l" defTabSz="914400" rtl="0" eaLnBrk="0" fontAlgn="base" latinLnBrk="0" hangingPunct="0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Char char="•"/>
                <a:tabLst/>
                <a:defRPr lang="en-US" sz="1600" kern="1200" baseline="0">
                  <a:solidFill>
                    <a:schemeClr val="tx2"/>
                  </a:solidFill>
                  <a:latin typeface="Arial" pitchFamily="34" charset="0"/>
                  <a:ea typeface="ＭＳ Ｐゴシック" pitchFamily="29" charset="-128"/>
                  <a:cs typeface="Times New Roman"/>
                </a:defRPr>
              </a:lvl3pPr>
              <a:lvl4pPr marL="1371600" marR="0" indent="0" algn="l" defTabSz="914400" rtl="0" eaLnBrk="0" fontAlgn="base" latinLnBrk="0" hangingPunct="0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None/>
                <a:tabLst/>
                <a:defRPr lang="en-US" sz="1100" kern="1200" baseline="0">
                  <a:solidFill>
                    <a:srgbClr val="000000"/>
                  </a:solidFill>
                  <a:latin typeface="+mn-lt"/>
                  <a:ea typeface="ＭＳ Ｐゴシック" pitchFamily="29" charset="-128"/>
                  <a:cs typeface="Times New Roman"/>
                </a:defRPr>
              </a:lvl4pPr>
              <a:lvl5pPr marL="2057400" marR="0" indent="-228600" algn="l" defTabSz="914400" rtl="0" eaLnBrk="0" fontAlgn="base" latinLnBrk="0" hangingPunct="0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Char char="»"/>
                <a:tabLst/>
                <a:defRPr lang="en-US" sz="1300" kern="1200" baseline="0">
                  <a:solidFill>
                    <a:srgbClr val="000000"/>
                  </a:solidFill>
                  <a:latin typeface="+mn-lt"/>
                  <a:ea typeface="ＭＳ Ｐゴシック" pitchFamily="29" charset="-128"/>
                  <a:cs typeface="Times New Roman"/>
                </a:defRPr>
              </a:lvl5pPr>
              <a:lvl6pPr marL="2513952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036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117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199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95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Pct val="120000"/>
                <a:buFont typeface="Arial"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ＭＳ Ｐゴシック" pitchFamily="29" charset="-128"/>
                  <a:cs typeface="Times New Roman"/>
                </a:rPr>
                <a:t>COMMUNICATE THROUGH A TRUSTED APP</a:t>
              </a:r>
            </a:p>
          </p:txBody>
        </p:sp>
        <p:sp>
          <p:nvSpPr>
            <p:cNvPr id="57" name="Text Placeholder 3">
              <a:extLst>
                <a:ext uri="{FF2B5EF4-FFF2-40B4-BE49-F238E27FC236}">
                  <a16:creationId xmlns:a16="http://schemas.microsoft.com/office/drawing/2014/main" id="{26A05C96-887F-CB47-919E-38A2DF74A248}"/>
                </a:ext>
              </a:extLst>
            </p:cNvPr>
            <p:cNvSpPr txBox="1">
              <a:spLocks/>
            </p:cNvSpPr>
            <p:nvPr/>
          </p:nvSpPr>
          <p:spPr>
            <a:xfrm>
              <a:off x="289978" y="5324939"/>
              <a:ext cx="1808984" cy="730000"/>
            </a:xfrm>
            <a:prstGeom prst="rect">
              <a:avLst/>
            </a:prstGeom>
            <a:grpFill/>
          </p:spPr>
          <p:txBody>
            <a:bodyPr/>
            <a:lstStyle>
              <a:lvl1pPr marL="284163" marR="0" indent="-284163" algn="l" defTabSz="914400" rtl="0" eaLnBrk="0" fontAlgn="base" latinLnBrk="0" hangingPunct="0">
                <a:lnSpc>
                  <a:spcPct val="95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Pct val="120000"/>
                <a:buFont typeface="Arial"/>
                <a:buChar char="•"/>
                <a:tabLst/>
                <a:defRPr lang="en-US" sz="2000" kern="1200" baseline="0">
                  <a:solidFill>
                    <a:schemeClr val="tx2"/>
                  </a:solidFill>
                  <a:latin typeface="Arial" pitchFamily="34" charset="0"/>
                  <a:ea typeface="ＭＳ Ｐゴシック" pitchFamily="29" charset="-128"/>
                  <a:cs typeface="Times New Roman"/>
                </a:defRPr>
              </a:lvl1pPr>
              <a:lvl2pPr marL="742950" marR="0" indent="-285750" algn="l" defTabSz="914400" rtl="0" eaLnBrk="0" fontAlgn="base" latinLnBrk="0" hangingPunct="0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Char char="–"/>
                <a:tabLst/>
                <a:defRPr lang="en-US" sz="1800" kern="1200" baseline="0">
                  <a:solidFill>
                    <a:schemeClr val="tx2"/>
                  </a:solidFill>
                  <a:latin typeface="Arial" pitchFamily="34" charset="0"/>
                  <a:ea typeface="ＭＳ Ｐゴシック" pitchFamily="29" charset="-128"/>
                  <a:cs typeface="Times New Roman"/>
                </a:defRPr>
              </a:lvl2pPr>
              <a:lvl3pPr marL="1143000" marR="0" indent="-228600" algn="l" defTabSz="914400" rtl="0" eaLnBrk="0" fontAlgn="base" latinLnBrk="0" hangingPunct="0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Char char="•"/>
                <a:tabLst/>
                <a:defRPr lang="en-US" sz="1600" kern="1200" baseline="0">
                  <a:solidFill>
                    <a:schemeClr val="tx2"/>
                  </a:solidFill>
                  <a:latin typeface="Arial" pitchFamily="34" charset="0"/>
                  <a:ea typeface="ＭＳ Ｐゴシック" pitchFamily="29" charset="-128"/>
                  <a:cs typeface="Times New Roman"/>
                </a:defRPr>
              </a:lvl3pPr>
              <a:lvl4pPr marL="1371600" marR="0" indent="0" algn="l" defTabSz="914400" rtl="0" eaLnBrk="0" fontAlgn="base" latinLnBrk="0" hangingPunct="0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None/>
                <a:tabLst/>
                <a:defRPr lang="en-US" sz="1100" kern="1200" baseline="0">
                  <a:solidFill>
                    <a:srgbClr val="000000"/>
                  </a:solidFill>
                  <a:latin typeface="+mn-lt"/>
                  <a:ea typeface="ＭＳ Ｐゴシック" pitchFamily="29" charset="-128"/>
                  <a:cs typeface="Times New Roman"/>
                </a:defRPr>
              </a:lvl4pPr>
              <a:lvl5pPr marL="2057400" marR="0" indent="-228600" algn="l" defTabSz="914400" rtl="0" eaLnBrk="0" fontAlgn="base" latinLnBrk="0" hangingPunct="0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Char char="»"/>
                <a:tabLst/>
                <a:defRPr lang="en-US" sz="1300" kern="1200" baseline="0">
                  <a:solidFill>
                    <a:srgbClr val="000000"/>
                  </a:solidFill>
                  <a:latin typeface="+mn-lt"/>
                  <a:ea typeface="ＭＳ Ｐゴシック" pitchFamily="29" charset="-128"/>
                  <a:cs typeface="Times New Roman"/>
                </a:defRPr>
              </a:lvl5pPr>
              <a:lvl6pPr marL="2513952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036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117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199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Pct val="120000"/>
                <a:buFont typeface="Arial"/>
                <a:buNone/>
                <a:tabLst/>
                <a:defRPr/>
              </a:pPr>
              <a:r>
                <a:rPr kumimoji="0" lang="en-US" sz="2100" b="1" i="0" u="none" strike="noStrike" kern="1200" cap="none" spc="0" normalizeH="0" baseline="0" noProof="0">
                  <a:ln>
                    <a:noFill/>
                  </a:ln>
                  <a:solidFill>
                    <a:srgbClr val="34393E"/>
                  </a:solidFill>
                  <a:effectLst/>
                  <a:uLnTx/>
                  <a:uFillTx/>
                  <a:latin typeface="Arial" pitchFamily="34" charset="0"/>
                  <a:ea typeface="ＭＳ Ｐゴシック" pitchFamily="29" charset="-128"/>
                  <a:cs typeface="Times New Roman"/>
                </a:rPr>
                <a:t>CONSUMER</a:t>
              </a:r>
            </a:p>
          </p:txBody>
        </p:sp>
        <p:sp>
          <p:nvSpPr>
            <p:cNvPr id="58" name="Text Placeholder 3">
              <a:extLst>
                <a:ext uri="{FF2B5EF4-FFF2-40B4-BE49-F238E27FC236}">
                  <a16:creationId xmlns:a16="http://schemas.microsoft.com/office/drawing/2014/main" id="{EF1B0F39-C85B-B645-8373-5B82D29123DD}"/>
                </a:ext>
              </a:extLst>
            </p:cNvPr>
            <p:cNvSpPr txBox="1">
              <a:spLocks/>
            </p:cNvSpPr>
            <p:nvPr/>
          </p:nvSpPr>
          <p:spPr>
            <a:xfrm>
              <a:off x="283493" y="5630960"/>
              <a:ext cx="1808983" cy="258582"/>
            </a:xfrm>
            <a:prstGeom prst="rect">
              <a:avLst/>
            </a:prstGeom>
            <a:grpFill/>
          </p:spPr>
          <p:txBody>
            <a:bodyPr/>
            <a:lstStyle>
              <a:lvl1pPr marL="284163" marR="0" indent="-284163" algn="l" defTabSz="914400" rtl="0" eaLnBrk="0" fontAlgn="base" latinLnBrk="0" hangingPunct="0">
                <a:lnSpc>
                  <a:spcPct val="95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Pct val="120000"/>
                <a:buFont typeface="Arial"/>
                <a:buChar char="•"/>
                <a:tabLst/>
                <a:defRPr lang="en-US" sz="2000" kern="1200" baseline="0">
                  <a:solidFill>
                    <a:schemeClr val="tx2"/>
                  </a:solidFill>
                  <a:latin typeface="Arial" pitchFamily="34" charset="0"/>
                  <a:ea typeface="ＭＳ Ｐゴシック" pitchFamily="29" charset="-128"/>
                  <a:cs typeface="Times New Roman"/>
                </a:defRPr>
              </a:lvl1pPr>
              <a:lvl2pPr marL="742950" marR="0" indent="-285750" algn="l" defTabSz="914400" rtl="0" eaLnBrk="0" fontAlgn="base" latinLnBrk="0" hangingPunct="0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Char char="–"/>
                <a:tabLst/>
                <a:defRPr lang="en-US" sz="1800" kern="1200" baseline="0">
                  <a:solidFill>
                    <a:schemeClr val="tx2"/>
                  </a:solidFill>
                  <a:latin typeface="Arial" pitchFamily="34" charset="0"/>
                  <a:ea typeface="ＭＳ Ｐゴシック" pitchFamily="29" charset="-128"/>
                  <a:cs typeface="Times New Roman"/>
                </a:defRPr>
              </a:lvl2pPr>
              <a:lvl3pPr marL="1143000" marR="0" indent="-228600" algn="l" defTabSz="914400" rtl="0" eaLnBrk="0" fontAlgn="base" latinLnBrk="0" hangingPunct="0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Char char="•"/>
                <a:tabLst/>
                <a:defRPr lang="en-US" sz="1600" kern="1200" baseline="0">
                  <a:solidFill>
                    <a:schemeClr val="tx2"/>
                  </a:solidFill>
                  <a:latin typeface="Arial" pitchFamily="34" charset="0"/>
                  <a:ea typeface="ＭＳ Ｐゴシック" pitchFamily="29" charset="-128"/>
                  <a:cs typeface="Times New Roman"/>
                </a:defRPr>
              </a:lvl3pPr>
              <a:lvl4pPr marL="1371600" marR="0" indent="0" algn="l" defTabSz="914400" rtl="0" eaLnBrk="0" fontAlgn="base" latinLnBrk="0" hangingPunct="0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None/>
                <a:tabLst/>
                <a:defRPr lang="en-US" sz="1100" kern="1200" baseline="0">
                  <a:solidFill>
                    <a:srgbClr val="000000"/>
                  </a:solidFill>
                  <a:latin typeface="+mn-lt"/>
                  <a:ea typeface="ＭＳ Ｐゴシック" pitchFamily="29" charset="-128"/>
                  <a:cs typeface="Times New Roman"/>
                </a:defRPr>
              </a:lvl4pPr>
              <a:lvl5pPr marL="2057400" marR="0" indent="-228600" algn="l" defTabSz="914400" rtl="0" eaLnBrk="0" fontAlgn="base" latinLnBrk="0" hangingPunct="0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Char char="»"/>
                <a:tabLst/>
                <a:defRPr lang="en-US" sz="1300" kern="1200" baseline="0">
                  <a:solidFill>
                    <a:srgbClr val="000000"/>
                  </a:solidFill>
                  <a:latin typeface="+mn-lt"/>
                  <a:ea typeface="ＭＳ Ｐゴシック" pitchFamily="29" charset="-128"/>
                  <a:cs typeface="Times New Roman"/>
                </a:defRPr>
              </a:lvl5pPr>
              <a:lvl6pPr marL="2513952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036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117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199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95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Pct val="120000"/>
                <a:buFont typeface="Arial"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34393E"/>
                  </a:solidFill>
                  <a:effectLst/>
                  <a:uLnTx/>
                  <a:uFillTx/>
                  <a:latin typeface="Arial" pitchFamily="34" charset="0"/>
                  <a:ea typeface="ＭＳ Ｐゴシック" pitchFamily="29" charset="-128"/>
                  <a:cs typeface="Times New Roman"/>
                </a:rPr>
                <a:t>APP RATING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E9C64FB-9C13-2D48-93AE-8B5FB6355B0D}"/>
                </a:ext>
              </a:extLst>
            </p:cNvPr>
            <p:cNvCxnSpPr/>
            <p:nvPr/>
          </p:nvCxnSpPr>
          <p:spPr>
            <a:xfrm>
              <a:off x="2145361" y="5395013"/>
              <a:ext cx="0" cy="554182"/>
            </a:xfrm>
            <a:prstGeom prst="line">
              <a:avLst/>
            </a:prstGeom>
            <a:grpFill/>
            <a:ln w="19050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B280B08-FC6E-40BF-B8D8-7FB6219B6B3C}"/>
                </a:ext>
              </a:extLst>
            </p:cNvPr>
            <p:cNvSpPr/>
            <p:nvPr/>
          </p:nvSpPr>
          <p:spPr>
            <a:xfrm>
              <a:off x="2250868" y="5299592"/>
              <a:ext cx="1588111" cy="677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1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2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4.8</a:t>
              </a:r>
            </a:p>
            <a:p>
              <a:pPr marL="0" marR="0" lvl="0" indent="0" algn="l" defTabSz="9141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2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&gt;27K Ratings</a:t>
              </a: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3EB4DA6-52D9-4367-8E5C-45259670B970}"/>
              </a:ext>
            </a:extLst>
          </p:cNvPr>
          <p:cNvGrpSpPr/>
          <p:nvPr/>
        </p:nvGrpSpPr>
        <p:grpSpPr>
          <a:xfrm>
            <a:off x="8502587" y="938153"/>
            <a:ext cx="3497260" cy="1094143"/>
            <a:chOff x="8502587" y="976253"/>
            <a:chExt cx="3497260" cy="1094143"/>
          </a:xfrm>
        </p:grpSpPr>
        <p:sp>
          <p:nvSpPr>
            <p:cNvPr id="62" name="Text Placeholder 3">
              <a:extLst>
                <a:ext uri="{FF2B5EF4-FFF2-40B4-BE49-F238E27FC236}">
                  <a16:creationId xmlns:a16="http://schemas.microsoft.com/office/drawing/2014/main" id="{54D0BB66-9BF8-47E2-8B9A-0DD25140BFB9}"/>
                </a:ext>
              </a:extLst>
            </p:cNvPr>
            <p:cNvSpPr txBox="1">
              <a:spLocks/>
            </p:cNvSpPr>
            <p:nvPr/>
          </p:nvSpPr>
          <p:spPr>
            <a:xfrm>
              <a:off x="9467975" y="976253"/>
              <a:ext cx="2531872" cy="1094143"/>
            </a:xfrm>
            <a:prstGeom prst="rect">
              <a:avLst/>
            </a:prstGeom>
          </p:spPr>
          <p:txBody>
            <a:bodyPr/>
            <a:lstStyle>
              <a:lvl1pPr marL="284163" marR="0" indent="-284163" algn="l" defTabSz="914400" rtl="0" eaLnBrk="0" fontAlgn="base" latinLnBrk="0" hangingPunct="0">
                <a:lnSpc>
                  <a:spcPct val="95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Pct val="120000"/>
                <a:buFont typeface="Arial"/>
                <a:buChar char="•"/>
                <a:tabLst/>
                <a:defRPr lang="en-US" sz="2000" kern="1200" baseline="0">
                  <a:solidFill>
                    <a:schemeClr val="tx2"/>
                  </a:solidFill>
                  <a:latin typeface="Arial" pitchFamily="34" charset="0"/>
                  <a:ea typeface="ＭＳ Ｐゴシック" pitchFamily="29" charset="-128"/>
                  <a:cs typeface="Times New Roman"/>
                </a:defRPr>
              </a:lvl1pPr>
              <a:lvl2pPr marL="742950" marR="0" indent="-285750" algn="l" defTabSz="914400" rtl="0" eaLnBrk="0" fontAlgn="base" latinLnBrk="0" hangingPunct="0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Char char="–"/>
                <a:tabLst/>
                <a:defRPr lang="en-US" sz="1800" kern="1200" baseline="0">
                  <a:solidFill>
                    <a:schemeClr val="tx2"/>
                  </a:solidFill>
                  <a:latin typeface="Arial" pitchFamily="34" charset="0"/>
                  <a:ea typeface="ＭＳ Ｐゴシック" pitchFamily="29" charset="-128"/>
                  <a:cs typeface="Times New Roman"/>
                </a:defRPr>
              </a:lvl2pPr>
              <a:lvl3pPr marL="1143000" marR="0" indent="-228600" algn="l" defTabSz="914400" rtl="0" eaLnBrk="0" fontAlgn="base" latinLnBrk="0" hangingPunct="0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Char char="•"/>
                <a:tabLst/>
                <a:defRPr lang="en-US" sz="1600" kern="1200" baseline="0">
                  <a:solidFill>
                    <a:schemeClr val="tx2"/>
                  </a:solidFill>
                  <a:latin typeface="Arial" pitchFamily="34" charset="0"/>
                  <a:ea typeface="ＭＳ Ｐゴシック" pitchFamily="29" charset="-128"/>
                  <a:cs typeface="Times New Roman"/>
                </a:defRPr>
              </a:lvl3pPr>
              <a:lvl4pPr marL="1371600" marR="0" indent="0" algn="l" defTabSz="914400" rtl="0" eaLnBrk="0" fontAlgn="base" latinLnBrk="0" hangingPunct="0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None/>
                <a:tabLst/>
                <a:defRPr lang="en-US" sz="1100" kern="1200" baseline="0">
                  <a:solidFill>
                    <a:srgbClr val="000000"/>
                  </a:solidFill>
                  <a:latin typeface="+mn-lt"/>
                  <a:ea typeface="ＭＳ Ｐゴシック" pitchFamily="29" charset="-128"/>
                  <a:cs typeface="Times New Roman"/>
                </a:defRPr>
              </a:lvl4pPr>
              <a:lvl5pPr marL="2057400" marR="0" indent="-228600" algn="l" defTabSz="914400" rtl="0" eaLnBrk="0" fontAlgn="base" latinLnBrk="0" hangingPunct="0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Char char="»"/>
                <a:tabLst/>
                <a:defRPr lang="en-US" sz="1300" kern="1200" baseline="0">
                  <a:solidFill>
                    <a:srgbClr val="000000"/>
                  </a:solidFill>
                  <a:latin typeface="+mn-lt"/>
                  <a:ea typeface="ＭＳ Ｐゴシック" pitchFamily="29" charset="-128"/>
                  <a:cs typeface="Times New Roman"/>
                </a:defRPr>
              </a:lvl5pPr>
              <a:lvl6pPr marL="2513952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036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117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199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95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Pct val="120000"/>
                <a:buFont typeface="Arial"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DF4825"/>
                  </a:solidFill>
                  <a:effectLst/>
                  <a:uLnTx/>
                  <a:uFillTx/>
                  <a:latin typeface="Arial" pitchFamily="34" charset="0"/>
                  <a:ea typeface="ＭＳ Ｐゴシック" pitchFamily="29" charset="-128"/>
                  <a:cs typeface="Times New Roman"/>
                </a:rPr>
                <a:t>Virtual Glove Box</a:t>
              </a:r>
            </a:p>
            <a:p>
              <a:pPr marL="0" marR="0" lvl="0" indent="0" algn="l" defTabSz="914400" rtl="0" eaLnBrk="0" fontAlgn="base" latinLnBrk="0" hangingPunct="0">
                <a:lnSpc>
                  <a:spcPct val="95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Pct val="120000"/>
                <a:buFont typeface="Arial"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4393E"/>
                  </a:solidFill>
                  <a:effectLst/>
                  <a:uLnTx/>
                  <a:uFillTx/>
                  <a:latin typeface="Arial" pitchFamily="34" charset="0"/>
                  <a:ea typeface="ＭＳ Ｐゴシック" pitchFamily="29" charset="-128"/>
                  <a:cs typeface="Times New Roman"/>
                </a:rPr>
                <a:t>See your history of service records and maintenance schedules in the LoJack app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20B9F16-321B-46AD-A641-EF51B065B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502587" y="1071093"/>
              <a:ext cx="909690" cy="904462"/>
            </a:xfrm>
            <a:prstGeom prst="ellipse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DDD6A1B-0949-42D3-B037-CD6E21D913F9}"/>
              </a:ext>
            </a:extLst>
          </p:cNvPr>
          <p:cNvGrpSpPr/>
          <p:nvPr/>
        </p:nvGrpSpPr>
        <p:grpSpPr>
          <a:xfrm>
            <a:off x="8490227" y="5121783"/>
            <a:ext cx="3391316" cy="1053119"/>
            <a:chOff x="8490227" y="5248783"/>
            <a:chExt cx="3391316" cy="1053119"/>
          </a:xfrm>
        </p:grpSpPr>
        <p:sp>
          <p:nvSpPr>
            <p:cNvPr id="44" name="Text Placeholder 3">
              <a:extLst>
                <a:ext uri="{FF2B5EF4-FFF2-40B4-BE49-F238E27FC236}">
                  <a16:creationId xmlns:a16="http://schemas.microsoft.com/office/drawing/2014/main" id="{8961E386-62FA-4E20-B016-5585510BF468}"/>
                </a:ext>
              </a:extLst>
            </p:cNvPr>
            <p:cNvSpPr txBox="1">
              <a:spLocks/>
            </p:cNvSpPr>
            <p:nvPr/>
          </p:nvSpPr>
          <p:spPr>
            <a:xfrm>
              <a:off x="9425216" y="5248783"/>
              <a:ext cx="2456327" cy="1053119"/>
            </a:xfrm>
            <a:prstGeom prst="rect">
              <a:avLst/>
            </a:prstGeom>
          </p:spPr>
          <p:txBody>
            <a:bodyPr/>
            <a:lstStyle>
              <a:lvl1pPr marL="284163" marR="0" indent="-284163" algn="l" defTabSz="914400" rtl="0" eaLnBrk="0" fontAlgn="base" latinLnBrk="0" hangingPunct="0">
                <a:lnSpc>
                  <a:spcPct val="95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Pct val="120000"/>
                <a:buFont typeface="Arial"/>
                <a:buChar char="•"/>
                <a:tabLst/>
                <a:defRPr lang="en-US" sz="2000" kern="1200" baseline="0">
                  <a:solidFill>
                    <a:schemeClr val="tx2"/>
                  </a:solidFill>
                  <a:latin typeface="Arial" pitchFamily="34" charset="0"/>
                  <a:ea typeface="ＭＳ Ｐゴシック" pitchFamily="29" charset="-128"/>
                  <a:cs typeface="Times New Roman"/>
                </a:defRPr>
              </a:lvl1pPr>
              <a:lvl2pPr marL="742950" marR="0" indent="-285750" algn="l" defTabSz="914400" rtl="0" eaLnBrk="0" fontAlgn="base" latinLnBrk="0" hangingPunct="0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Char char="–"/>
                <a:tabLst/>
                <a:defRPr lang="en-US" sz="1800" kern="1200" baseline="0">
                  <a:solidFill>
                    <a:schemeClr val="tx2"/>
                  </a:solidFill>
                  <a:latin typeface="Arial" pitchFamily="34" charset="0"/>
                  <a:ea typeface="ＭＳ Ｐゴシック" pitchFamily="29" charset="-128"/>
                  <a:cs typeface="Times New Roman"/>
                </a:defRPr>
              </a:lvl2pPr>
              <a:lvl3pPr marL="1143000" marR="0" indent="-228600" algn="l" defTabSz="914400" rtl="0" eaLnBrk="0" fontAlgn="base" latinLnBrk="0" hangingPunct="0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Char char="•"/>
                <a:tabLst/>
                <a:defRPr lang="en-US" sz="1600" kern="1200" baseline="0">
                  <a:solidFill>
                    <a:schemeClr val="tx2"/>
                  </a:solidFill>
                  <a:latin typeface="Arial" pitchFamily="34" charset="0"/>
                  <a:ea typeface="ＭＳ Ｐゴシック" pitchFamily="29" charset="-128"/>
                  <a:cs typeface="Times New Roman"/>
                </a:defRPr>
              </a:lvl3pPr>
              <a:lvl4pPr marL="1371600" marR="0" indent="0" algn="l" defTabSz="914400" rtl="0" eaLnBrk="0" fontAlgn="base" latinLnBrk="0" hangingPunct="0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None/>
                <a:tabLst/>
                <a:defRPr lang="en-US" sz="1100" kern="1200" baseline="0">
                  <a:solidFill>
                    <a:srgbClr val="000000"/>
                  </a:solidFill>
                  <a:latin typeface="+mn-lt"/>
                  <a:ea typeface="ＭＳ Ｐゴシック" pitchFamily="29" charset="-128"/>
                  <a:cs typeface="Times New Roman"/>
                </a:defRPr>
              </a:lvl4pPr>
              <a:lvl5pPr marL="2057400" marR="0" indent="-228600" algn="l" defTabSz="914400" rtl="0" eaLnBrk="0" fontAlgn="base" latinLnBrk="0" hangingPunct="0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Char char="»"/>
                <a:tabLst/>
                <a:defRPr lang="en-US" sz="1300" kern="1200" baseline="0">
                  <a:solidFill>
                    <a:srgbClr val="000000"/>
                  </a:solidFill>
                  <a:latin typeface="+mn-lt"/>
                  <a:ea typeface="ＭＳ Ｐゴシック" pitchFamily="29" charset="-128"/>
                  <a:cs typeface="Times New Roman"/>
                </a:defRPr>
              </a:lvl5pPr>
              <a:lvl6pPr marL="2513952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036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117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199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95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Pct val="120000"/>
                <a:buFont typeface="Arial"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DF4825"/>
                  </a:solidFill>
                  <a:effectLst/>
                  <a:uLnTx/>
                  <a:uFillTx/>
                  <a:latin typeface="Arial" pitchFamily="34" charset="0"/>
                  <a:ea typeface="ＭＳ Ｐゴシック" pitchFamily="29" charset="-128"/>
                  <a:cs typeface="Times New Roman"/>
                </a:rPr>
                <a:t>Privacy Guarantee</a:t>
              </a:r>
            </a:p>
            <a:p>
              <a:pPr marL="0" marR="0" lvl="0" indent="0" algn="l" defTabSz="914400" rtl="0" eaLnBrk="0" fontAlgn="base" latinLnBrk="0" hangingPunct="0">
                <a:lnSpc>
                  <a:spcPct val="95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Pct val="120000"/>
                <a:buFont typeface="Arial"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4393E"/>
                  </a:solidFill>
                  <a:effectLst/>
                  <a:uLnTx/>
                  <a:uFillTx/>
                  <a:latin typeface="Arial" pitchFamily="34" charset="0"/>
                  <a:ea typeface="ＭＳ Ｐゴシック" pitchFamily="29" charset="-128"/>
                  <a:cs typeface="Times New Roman"/>
                </a:rPr>
                <a:t>Your data stays private. You control who sees location, history, alerts and more.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694FA2B-099F-45D5-9940-BC424D410B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490227" y="5349695"/>
              <a:ext cx="841278" cy="851294"/>
            </a:xfrm>
            <a:prstGeom prst="ellipse">
              <a:avLst/>
            </a:prstGeom>
          </p:spPr>
        </p:pic>
      </p:grpSp>
      <p:sp>
        <p:nvSpPr>
          <p:cNvPr id="50" name="Date Placeholder 2">
            <a:extLst>
              <a:ext uri="{FF2B5EF4-FFF2-40B4-BE49-F238E27FC236}">
                <a16:creationId xmlns:a16="http://schemas.microsoft.com/office/drawing/2014/main" id="{4E80FC25-A8F0-4606-93EB-9E47D9A9757C}"/>
              </a:ext>
            </a:extLst>
          </p:cNvPr>
          <p:cNvSpPr txBox="1">
            <a:spLocks/>
          </p:cNvSpPr>
          <p:nvPr/>
        </p:nvSpPr>
        <p:spPr>
          <a:xfrm>
            <a:off x="1313300" y="6583362"/>
            <a:ext cx="3757613" cy="274638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164" rtl="0" eaLnBrk="1" fontAlgn="auto" latinLnBrk="0" hangingPunct="1">
              <a:spcBef>
                <a:spcPts val="0"/>
              </a:spcBef>
              <a:spcAft>
                <a:spcPts val="0"/>
              </a:spcAft>
              <a:defRPr sz="800" kern="1200" dirty="0" smtClean="0">
                <a:solidFill>
                  <a:schemeClr val="bg1"/>
                </a:solidFill>
                <a:latin typeface="Arial Regular"/>
                <a:ea typeface="+mn-ea"/>
                <a:cs typeface="Arial Regular"/>
              </a:defRPr>
            </a:lvl1pPr>
            <a:lvl2pPr marL="457081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64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47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30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12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93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76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58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egular"/>
                <a:ea typeface="+mn-ea"/>
              </a:rPr>
              <a:t>  © 2022 Spireon, Inc. All Rights Reserved. 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55FAE64A-4315-4BB6-887F-50569E2EF6A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duotone>
              <a:prstClr val="black"/>
              <a:srgbClr val="FFC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912" b="34766"/>
          <a:stretch/>
        </p:blipFill>
        <p:spPr>
          <a:xfrm>
            <a:off x="2881570" y="5287019"/>
            <a:ext cx="1400195" cy="4593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31900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932E4-F6CA-4B20-8160-1656BACB9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104" y="164310"/>
            <a:ext cx="10251931" cy="429768"/>
          </a:xfrm>
        </p:spPr>
        <p:txBody>
          <a:bodyPr/>
          <a:lstStyle/>
          <a:p>
            <a:r>
              <a:rPr lang="en-US"/>
              <a:t>F&amp;I Profit: Revenue Example  </a:t>
            </a:r>
          </a:p>
        </p:txBody>
      </p:sp>
      <p:sp>
        <p:nvSpPr>
          <p:cNvPr id="59" name="Date Placeholder 2">
            <a:extLst>
              <a:ext uri="{FF2B5EF4-FFF2-40B4-BE49-F238E27FC236}">
                <a16:creationId xmlns:a16="http://schemas.microsoft.com/office/drawing/2014/main" id="{15558B5F-6A05-744A-9A70-D8A259FFC6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49139" y="6585329"/>
            <a:ext cx="3757612" cy="274637"/>
          </a:xfrm>
        </p:spPr>
        <p:txBody>
          <a:bodyPr/>
          <a:lstStyle/>
          <a:p>
            <a:pPr lvl="0"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egular"/>
                <a:ea typeface="+mn-ea"/>
              </a:rPr>
              <a:t>  ©</a:t>
            </a:r>
            <a:r>
              <a:rPr lang="en-US"/>
              <a:t> 2021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egular"/>
                <a:ea typeface="+mn-ea"/>
              </a:rPr>
              <a:t> Spireon, Inc. Confidential.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4BC4DC-487A-4712-B1D7-E0CE9DD12E83}"/>
              </a:ext>
            </a:extLst>
          </p:cNvPr>
          <p:cNvSpPr txBox="1"/>
          <p:nvPr/>
        </p:nvSpPr>
        <p:spPr>
          <a:xfrm>
            <a:off x="222104" y="1713870"/>
            <a:ext cx="3423226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LoJack 5-Year Subscription</a:t>
            </a:r>
          </a:p>
          <a:p>
            <a:r>
              <a:rPr lang="en-US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Cost: $359</a:t>
            </a:r>
          </a:p>
          <a:p>
            <a:r>
              <a:rPr lang="en-US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MSRP: $895</a:t>
            </a:r>
          </a:p>
          <a:p>
            <a:r>
              <a:rPr lang="en-US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Net Profit: $536</a:t>
            </a:r>
          </a:p>
          <a:p>
            <a:r>
              <a:rPr lang="en-US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Annual ROI: $700,016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C4F010-DC8B-48EB-B8C9-56DBA757B2D5}"/>
              </a:ext>
            </a:extLst>
          </p:cNvPr>
          <p:cNvSpPr txBox="1"/>
          <p:nvPr/>
        </p:nvSpPr>
        <p:spPr>
          <a:xfrm>
            <a:off x="222104" y="1338640"/>
            <a:ext cx="334191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Actual Dealer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EF8DCF-00F3-431B-9FD5-3B9DEFCB79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299"/>
          <a:stretch/>
        </p:blipFill>
        <p:spPr>
          <a:xfrm>
            <a:off x="3227945" y="1443618"/>
            <a:ext cx="8901930" cy="3970764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F2E3A9F5-C685-4ED1-B2CC-3BBE83529ABB}"/>
              </a:ext>
            </a:extLst>
          </p:cNvPr>
          <p:cNvSpPr txBox="1"/>
          <p:nvPr/>
        </p:nvSpPr>
        <p:spPr>
          <a:xfrm>
            <a:off x="222104" y="3743912"/>
            <a:ext cx="3423226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LoJack 3-Year Subscription</a:t>
            </a:r>
          </a:p>
          <a:p>
            <a:r>
              <a:rPr lang="en-US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Cost: $300</a:t>
            </a:r>
          </a:p>
          <a:p>
            <a:r>
              <a:rPr lang="en-US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MSRP: $895</a:t>
            </a:r>
          </a:p>
          <a:p>
            <a:r>
              <a:rPr lang="en-US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Net After Cost: $595</a:t>
            </a:r>
          </a:p>
          <a:p>
            <a:r>
              <a:rPr lang="en-US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Annual ROI: $963,900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688FD23-0DAF-4B32-88B0-84388B66EC30}"/>
              </a:ext>
            </a:extLst>
          </p:cNvPr>
          <p:cNvSpPr txBox="1"/>
          <p:nvPr/>
        </p:nvSpPr>
        <p:spPr>
          <a:xfrm>
            <a:off x="222104" y="3429000"/>
            <a:ext cx="334191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ROI Potential*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8288E4-8417-40A7-B008-952D7557980C}"/>
              </a:ext>
            </a:extLst>
          </p:cNvPr>
          <p:cNvSpPr txBox="1"/>
          <p:nvPr/>
        </p:nvSpPr>
        <p:spPr>
          <a:xfrm>
            <a:off x="222104" y="6220166"/>
            <a:ext cx="7014586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spAutoFit/>
          </a:bodyPr>
          <a:lstStyle/>
          <a:p>
            <a:r>
              <a:rPr lang="en-US" sz="1200" i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* Based on national average LJ dealer run rate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70049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DDF88E-32AA-4C2B-9DBD-05C9B33F3C5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egular"/>
                <a:ea typeface="+mn-ea"/>
              </a:rPr>
              <a:t>  ©2019 Spireon, Inc. All Rights Reserved.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4A23167-3D30-6343-9233-1373F699E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105" y="164310"/>
            <a:ext cx="9712470" cy="429768"/>
          </a:xfrm>
        </p:spPr>
        <p:txBody>
          <a:bodyPr/>
          <a:lstStyle/>
          <a:p>
            <a:r>
              <a:rPr lang="en-US"/>
              <a:t>Service Profit: MyDealer - Automated Retention Campaigns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DC433B1-F6FD-284F-BC21-C1B438DCE6EF}"/>
              </a:ext>
            </a:extLst>
          </p:cNvPr>
          <p:cNvSpPr/>
          <p:nvPr/>
        </p:nvSpPr>
        <p:spPr>
          <a:xfrm>
            <a:off x="166139" y="1948218"/>
            <a:ext cx="4716962" cy="1406474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marR="0" lvl="0" indent="-34290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D2D53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0272267-BDD0-964A-8C80-1D21C48037F3}"/>
              </a:ext>
            </a:extLst>
          </p:cNvPr>
          <p:cNvCxnSpPr>
            <a:cxnSpLocks/>
          </p:cNvCxnSpPr>
          <p:nvPr/>
        </p:nvCxnSpPr>
        <p:spPr>
          <a:xfrm>
            <a:off x="877709" y="1621648"/>
            <a:ext cx="0" cy="333285"/>
          </a:xfrm>
          <a:prstGeom prst="straightConnector1">
            <a:avLst/>
          </a:prstGeom>
          <a:ln w="38100">
            <a:headEnd type="none" w="med" len="med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A1C906CB-4FDA-B949-9D93-C98E7F797A44}"/>
              </a:ext>
            </a:extLst>
          </p:cNvPr>
          <p:cNvSpPr/>
          <p:nvPr/>
        </p:nvSpPr>
        <p:spPr>
          <a:xfrm>
            <a:off x="154705" y="2376401"/>
            <a:ext cx="472838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38" marR="0" lvl="0" indent="-173038" algn="l" defTabSz="91416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D2D53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Calculates mileage for next visit</a:t>
            </a:r>
          </a:p>
          <a:p>
            <a:pPr marL="173038" marR="0" lvl="0" indent="-173038" algn="l" defTabSz="91416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D2D53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Sends notification when vehicle reaches target mileage</a:t>
            </a:r>
          </a:p>
          <a:p>
            <a:pPr marL="173038" marR="0" lvl="0" indent="-173038" algn="l" defTabSz="91416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D2D53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Tracks response rates &amp; follow-up ROs generated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6FA22FF-49EC-45CF-8F81-0ECF6FA64870}"/>
              </a:ext>
            </a:extLst>
          </p:cNvPr>
          <p:cNvSpPr/>
          <p:nvPr/>
        </p:nvSpPr>
        <p:spPr>
          <a:xfrm>
            <a:off x="3391577" y="876365"/>
            <a:ext cx="1491528" cy="745283"/>
          </a:xfrm>
          <a:prstGeom prst="roundRect">
            <a:avLst/>
          </a:prstGeom>
          <a:solidFill>
            <a:srgbClr val="DF4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 anchorCtr="1"/>
          <a:lstStyle/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Vehicle-specific service schedule</a:t>
            </a:r>
          </a:p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(from OEM)</a:t>
            </a: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B767BCB-A5C7-4F5A-8CAC-3DB4DE05BA7A}"/>
              </a:ext>
            </a:extLst>
          </p:cNvPr>
          <p:cNvSpPr/>
          <p:nvPr/>
        </p:nvSpPr>
        <p:spPr>
          <a:xfrm>
            <a:off x="1775014" y="876366"/>
            <a:ext cx="1491528" cy="745285"/>
          </a:xfrm>
          <a:prstGeom prst="roundRect">
            <a:avLst/>
          </a:prstGeom>
          <a:solidFill>
            <a:srgbClr val="DF4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Service history &amp; last mileage</a:t>
            </a:r>
          </a:p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(from DMS)</a:t>
            </a: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7AF73D9-68DF-4792-A682-626A0CF93524}"/>
              </a:ext>
            </a:extLst>
          </p:cNvPr>
          <p:cNvSpPr/>
          <p:nvPr/>
        </p:nvSpPr>
        <p:spPr>
          <a:xfrm>
            <a:off x="154712" y="889969"/>
            <a:ext cx="1491528" cy="745285"/>
          </a:xfrm>
          <a:prstGeom prst="roundRect">
            <a:avLst/>
          </a:prstGeom>
          <a:solidFill>
            <a:srgbClr val="DF4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Real-time vehicle mileage </a:t>
            </a: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(from LoJack)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7C26ADE-BE5A-4D89-BC4D-559ABDEE0BC5}"/>
              </a:ext>
            </a:extLst>
          </p:cNvPr>
          <p:cNvSpPr txBox="1"/>
          <p:nvPr/>
        </p:nvSpPr>
        <p:spPr>
          <a:xfrm>
            <a:off x="46009" y="1936189"/>
            <a:ext cx="4837081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spAutoFit/>
          </a:bodyPr>
          <a:lstStyle/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F4825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34393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LoJack Automated Campaign Engine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0B9A32F-E4A8-42B9-9B7D-82DC93CCCAC8}"/>
              </a:ext>
            </a:extLst>
          </p:cNvPr>
          <p:cNvCxnSpPr>
            <a:cxnSpLocks/>
          </p:cNvCxnSpPr>
          <p:nvPr/>
        </p:nvCxnSpPr>
        <p:spPr>
          <a:xfrm>
            <a:off x="2451426" y="3340022"/>
            <a:ext cx="0" cy="258794"/>
          </a:xfrm>
          <a:prstGeom prst="straightConnector1">
            <a:avLst/>
          </a:prstGeom>
          <a:ln w="38100">
            <a:headEnd type="none" w="med" len="med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9" name="Picture 11">
            <a:extLst>
              <a:ext uri="{FF2B5EF4-FFF2-40B4-BE49-F238E27FC236}">
                <a16:creationId xmlns:a16="http://schemas.microsoft.com/office/drawing/2014/main" id="{A180D011-CDFE-894B-93EE-5BDD01DD01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082" b="25124"/>
          <a:stretch/>
        </p:blipFill>
        <p:spPr>
          <a:xfrm>
            <a:off x="308221" y="3656700"/>
            <a:ext cx="2260167" cy="228648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16B298B-9CFA-E444-A46B-0B8292B038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975" b="18174"/>
          <a:stretch/>
        </p:blipFill>
        <p:spPr>
          <a:xfrm>
            <a:off x="2310546" y="3655968"/>
            <a:ext cx="2146105" cy="2287947"/>
          </a:xfrm>
          <a:prstGeom prst="rect">
            <a:avLst/>
          </a:prstGeom>
        </p:spPr>
      </p:pic>
      <p:pic>
        <p:nvPicPr>
          <p:cNvPr id="33" name="Picture 32" descr="A screenshot of a cell phone&#10;&#10;Description automatically generated">
            <a:extLst>
              <a:ext uri="{FF2B5EF4-FFF2-40B4-BE49-F238E27FC236}">
                <a16:creationId xmlns:a16="http://schemas.microsoft.com/office/drawing/2014/main" id="{CBCF1D10-1682-9845-9117-0CFB228080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14" t="-1" r="8373" b="14493"/>
          <a:stretch/>
        </p:blipFill>
        <p:spPr>
          <a:xfrm>
            <a:off x="7359359" y="1716630"/>
            <a:ext cx="2383230" cy="4392977"/>
          </a:xfrm>
          <a:prstGeom prst="rect">
            <a:avLst/>
          </a:prstGeom>
        </p:spPr>
      </p:pic>
      <p:pic>
        <p:nvPicPr>
          <p:cNvPr id="34" name="Picture 33" descr="A screenshot of a cell phone&#10;&#10;Description automatically generated">
            <a:extLst>
              <a:ext uri="{FF2B5EF4-FFF2-40B4-BE49-F238E27FC236}">
                <a16:creationId xmlns:a16="http://schemas.microsoft.com/office/drawing/2014/main" id="{62A587EB-AC12-B24B-B4B1-CB03B000BC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80" t="7125" r="10119" b="9169"/>
          <a:stretch/>
        </p:blipFill>
        <p:spPr>
          <a:xfrm>
            <a:off x="5122332" y="2073918"/>
            <a:ext cx="2206415" cy="4070515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EFA70B4-D3B4-2346-925C-7BEC17EF5F09}"/>
              </a:ext>
            </a:extLst>
          </p:cNvPr>
          <p:cNvCxnSpPr>
            <a:cxnSpLocks/>
          </p:cNvCxnSpPr>
          <p:nvPr/>
        </p:nvCxnSpPr>
        <p:spPr>
          <a:xfrm>
            <a:off x="2521452" y="1621648"/>
            <a:ext cx="0" cy="333285"/>
          </a:xfrm>
          <a:prstGeom prst="straightConnector1">
            <a:avLst/>
          </a:prstGeom>
          <a:ln w="38100">
            <a:headEnd type="none" w="med" len="med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4572411-BF21-0E49-B2D4-1DC9237E1401}"/>
              </a:ext>
            </a:extLst>
          </p:cNvPr>
          <p:cNvCxnSpPr>
            <a:cxnSpLocks/>
          </p:cNvCxnSpPr>
          <p:nvPr/>
        </p:nvCxnSpPr>
        <p:spPr>
          <a:xfrm>
            <a:off x="4186966" y="1621648"/>
            <a:ext cx="0" cy="333285"/>
          </a:xfrm>
          <a:prstGeom prst="straightConnector1">
            <a:avLst/>
          </a:prstGeom>
          <a:ln w="38100">
            <a:headEnd type="none" w="med" len="med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C1E8CCD-74A9-D544-BF8D-F5696EC4E0D7}"/>
              </a:ext>
            </a:extLst>
          </p:cNvPr>
          <p:cNvCxnSpPr/>
          <p:nvPr/>
        </p:nvCxnSpPr>
        <p:spPr>
          <a:xfrm>
            <a:off x="5064223" y="889969"/>
            <a:ext cx="0" cy="5459121"/>
          </a:xfrm>
          <a:prstGeom prst="line">
            <a:avLst/>
          </a:prstGeom>
          <a:ln w="57150">
            <a:solidFill>
              <a:schemeClr val="accent5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AE5430B-5FAA-3D46-93D6-7F2285BDAFE5}"/>
              </a:ext>
            </a:extLst>
          </p:cNvPr>
          <p:cNvSpPr txBox="1"/>
          <p:nvPr/>
        </p:nvSpPr>
        <p:spPr>
          <a:xfrm>
            <a:off x="6117772" y="785047"/>
            <a:ext cx="4837081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spAutoFit/>
          </a:bodyPr>
          <a:lstStyle/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F4825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34393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Consumer In-App Service Retention Drivers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287D251-4233-6F42-8A03-F95EDDE9218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686"/>
          <a:stretch/>
        </p:blipFill>
        <p:spPr>
          <a:xfrm>
            <a:off x="9422127" y="1670603"/>
            <a:ext cx="3065452" cy="443900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645D8A8-B922-4EF5-AE16-DB7849CE16A6}"/>
              </a:ext>
            </a:extLst>
          </p:cNvPr>
          <p:cNvSpPr/>
          <p:nvPr/>
        </p:nvSpPr>
        <p:spPr>
          <a:xfrm>
            <a:off x="5301096" y="1358537"/>
            <a:ext cx="1848887" cy="555393"/>
          </a:xfrm>
          <a:prstGeom prst="roundRect">
            <a:avLst/>
          </a:prstGeom>
          <a:solidFill>
            <a:srgbClr val="DF4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OEM Recommended Maintenance Schedules</a:t>
            </a:r>
          </a:p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(VIN-specific)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3F053CF-B778-46CE-A5BF-80900EDC5437}"/>
              </a:ext>
            </a:extLst>
          </p:cNvPr>
          <p:cNvSpPr/>
          <p:nvPr/>
        </p:nvSpPr>
        <p:spPr>
          <a:xfrm>
            <a:off x="7626531" y="1342443"/>
            <a:ext cx="1848887" cy="555393"/>
          </a:xfrm>
          <a:prstGeom prst="roundRect">
            <a:avLst/>
          </a:prstGeom>
          <a:solidFill>
            <a:srgbClr val="DF4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Dealership Service History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AE8B083-0ACC-4A9F-BF3E-113592550DF6}"/>
              </a:ext>
            </a:extLst>
          </p:cNvPr>
          <p:cNvSpPr/>
          <p:nvPr/>
        </p:nvSpPr>
        <p:spPr>
          <a:xfrm>
            <a:off x="10030410" y="1342442"/>
            <a:ext cx="1848887" cy="555393"/>
          </a:xfrm>
          <a:prstGeom prst="roundRect">
            <a:avLst/>
          </a:prstGeom>
          <a:solidFill>
            <a:srgbClr val="DF4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Recall Notices</a:t>
            </a:r>
          </a:p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(VIN-specific)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76300D26-EE83-4C59-9C41-99D9682491CE}"/>
              </a:ext>
            </a:extLst>
          </p:cNvPr>
          <p:cNvSpPr/>
          <p:nvPr/>
        </p:nvSpPr>
        <p:spPr>
          <a:xfrm>
            <a:off x="1068186" y="6052459"/>
            <a:ext cx="2721805" cy="390187"/>
          </a:xfrm>
          <a:prstGeom prst="roundRect">
            <a:avLst/>
          </a:prstGeom>
          <a:solidFill>
            <a:srgbClr val="DF4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Places dealership’s contact info &amp; messages in palm of customer’s hand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7C91AC9-2EC5-486F-996F-B2CB829FB2F5}"/>
              </a:ext>
            </a:extLst>
          </p:cNvPr>
          <p:cNvSpPr/>
          <p:nvPr/>
        </p:nvSpPr>
        <p:spPr>
          <a:xfrm>
            <a:off x="735806" y="4448175"/>
            <a:ext cx="373857" cy="114300"/>
          </a:xfrm>
          <a:prstGeom prst="roundRect">
            <a:avLst/>
          </a:prstGeom>
          <a:solidFill>
            <a:srgbClr val="A8C8C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 descr="A close-up of a speedometer&#10;&#10;Description automatically generated with low confidence">
            <a:extLst>
              <a:ext uri="{FF2B5EF4-FFF2-40B4-BE49-F238E27FC236}">
                <a16:creationId xmlns:a16="http://schemas.microsoft.com/office/drawing/2014/main" id="{E5016BA6-77EC-4E85-AD37-A7A0CEF4B2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30" y="4459347"/>
            <a:ext cx="434774" cy="1150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18903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1D743-ADB8-C14E-83A8-06BDD0845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Service Profit: MyDealer - Service Retention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AFDA93BE-4241-4788-8990-5A59DF9B872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2799" y="778344"/>
            <a:ext cx="3103791" cy="5528629"/>
          </a:xfrm>
          <a:prstGeom prst="rect">
            <a:avLst/>
          </a:prstGeom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id="{E8157580-B21E-4475-B924-6027745B0C5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2748" y="778343"/>
            <a:ext cx="3103791" cy="55286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665E81-6FAB-437F-B830-870FFC14FE2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52850" y="778345"/>
            <a:ext cx="3103791" cy="552862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2C68953-AF88-49D5-98ED-CD4D2E44C380}"/>
              </a:ext>
            </a:extLst>
          </p:cNvPr>
          <p:cNvSpPr txBox="1"/>
          <p:nvPr/>
        </p:nvSpPr>
        <p:spPr>
          <a:xfrm>
            <a:off x="200665" y="1228398"/>
            <a:ext cx="3612083" cy="4401205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spAutoFit/>
          </a:bodyPr>
          <a:lstStyle/>
          <a:p>
            <a:pPr marL="342900" marR="0" lvl="0" indent="-34290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F482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4393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Put your dealership’s contact information and messages in the palm of your customers’ hands </a:t>
            </a:r>
          </a:p>
          <a:p>
            <a:pPr marL="342900" marR="0" lvl="0" indent="-34290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F482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34393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342900" marR="0" lvl="0" indent="-34290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F482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4393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Deliver your service messages through a trusted app:</a:t>
            </a:r>
          </a:p>
          <a:p>
            <a:pPr marL="799981" marR="0" lvl="1" indent="-34290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F482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4393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Used ~12x per month</a:t>
            </a:r>
          </a:p>
          <a:p>
            <a:pPr marL="799981" marR="0" lvl="1" indent="-34290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F482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4393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With 4.8 star rating from &gt;</a:t>
            </a:r>
            <a:r>
              <a:rPr lang="en-US" sz="2000">
                <a:solidFill>
                  <a:srgbClr val="34393E"/>
                </a:solidFill>
                <a:latin typeface="Arial" charset="0"/>
                <a:ea typeface="Arial" charset="0"/>
                <a:cs typeface="Arial" charset="0"/>
              </a:rPr>
              <a:t>27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4393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K users</a:t>
            </a:r>
          </a:p>
          <a:p>
            <a:pPr marL="342900" marR="0" lvl="0" indent="-34290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F482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34393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342900" marR="0" lvl="0" indent="-34290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F482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4393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Use automated campaigns or create your own</a:t>
            </a:r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93D04204-570C-8F40-9E8F-2F1F0EDC87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49139" y="6585329"/>
            <a:ext cx="3757612" cy="274637"/>
          </a:xfrm>
        </p:spPr>
        <p:txBody>
          <a:bodyPr/>
          <a:lstStyle/>
          <a:p>
            <a:pPr lvl="0"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egular"/>
                <a:ea typeface="+mn-ea"/>
              </a:rPr>
              <a:t>  ©</a:t>
            </a:r>
            <a:r>
              <a:rPr lang="en-US"/>
              <a:t> 2021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egular"/>
                <a:ea typeface="+mn-ea"/>
              </a:rPr>
              <a:t> Spireon, Inc. Confidential.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704077A-6E4F-4038-BBE3-BE2E1E7699C4}"/>
              </a:ext>
            </a:extLst>
          </p:cNvPr>
          <p:cNvSpPr/>
          <p:nvPr/>
        </p:nvSpPr>
        <p:spPr>
          <a:xfrm>
            <a:off x="4391076" y="2889895"/>
            <a:ext cx="425416" cy="132026"/>
          </a:xfrm>
          <a:prstGeom prst="rect">
            <a:avLst/>
          </a:prstGeom>
          <a:solidFill>
            <a:srgbClr val="ACCAC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B5BAC9-D15C-40F8-92DE-025A10DAB2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66" y="2914344"/>
            <a:ext cx="387046" cy="1024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82923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D0429CA-69D8-456B-B0CD-71063999977E}"/>
              </a:ext>
            </a:extLst>
          </p:cNvPr>
          <p:cNvSpPr/>
          <p:nvPr/>
        </p:nvSpPr>
        <p:spPr>
          <a:xfrm>
            <a:off x="-4" y="2250078"/>
            <a:ext cx="12192000" cy="236595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What Does LoJack Do for Dealers?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DD0251E8-A546-4F4F-9B64-FE7A4E715AB6}"/>
              </a:ext>
            </a:extLst>
          </p:cNvPr>
          <p:cNvSpPr txBox="1"/>
          <p:nvPr/>
        </p:nvSpPr>
        <p:spPr>
          <a:xfrm>
            <a:off x="1588530" y="4885609"/>
            <a:ext cx="2216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latin typeface="Arial" pitchFamily="34" charset="0"/>
                <a:ea typeface="ＭＳ Ｐゴシック" pitchFamily="29" charset="-128"/>
                <a:cs typeface="Times New Roman"/>
              </a:rPr>
              <a:t>Improve PVR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C0C0"/>
              </a:solidFill>
              <a:effectLst/>
              <a:uLnTx/>
              <a:uFillTx/>
              <a:latin typeface="Arial" pitchFamily="34" charset="0"/>
              <a:ea typeface="ＭＳ Ｐゴシック" pitchFamily="29" charset="-128"/>
              <a:cs typeface="Times New Roman"/>
            </a:endParaRP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13789CF5-0DB2-4896-B92C-B3F772516CC0}"/>
              </a:ext>
            </a:extLst>
          </p:cNvPr>
          <p:cNvSpPr txBox="1"/>
          <p:nvPr/>
        </p:nvSpPr>
        <p:spPr>
          <a:xfrm>
            <a:off x="4705318" y="4731721"/>
            <a:ext cx="2468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srgbClr val="34393E"/>
                </a:solidFill>
                <a:latin typeface="Arial" pitchFamily="34" charset="0"/>
                <a:ea typeface="+mj-ea"/>
                <a:cs typeface="+mj-cs"/>
              </a:rPr>
              <a:t>Manage &amp; Protect Inventory</a:t>
            </a:r>
          </a:p>
        </p:txBody>
      </p:sp>
      <p:sp>
        <p:nvSpPr>
          <p:cNvPr id="371" name="TextBox 370">
            <a:extLst>
              <a:ext uri="{FF2B5EF4-FFF2-40B4-BE49-F238E27FC236}">
                <a16:creationId xmlns:a16="http://schemas.microsoft.com/office/drawing/2014/main" id="{ED49D683-F10C-4208-8CF7-B6FE7B144AD0}"/>
              </a:ext>
            </a:extLst>
          </p:cNvPr>
          <p:cNvSpPr txBox="1"/>
          <p:nvPr/>
        </p:nvSpPr>
        <p:spPr>
          <a:xfrm>
            <a:off x="7917864" y="4731721"/>
            <a:ext cx="2215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latin typeface="Arial" pitchFamily="34" charset="0"/>
                <a:ea typeface="ＭＳ Ｐゴシック" pitchFamily="29" charset="-128"/>
                <a:cs typeface="Times New Roman"/>
              </a:rPr>
              <a:t>Drive Service Retention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C0C0"/>
              </a:solidFill>
              <a:effectLst/>
              <a:uLnTx/>
              <a:uFillTx/>
              <a:latin typeface="Arial" pitchFamily="34" charset="0"/>
              <a:ea typeface="ＭＳ Ｐゴシック" pitchFamily="29" charset="-128"/>
              <a:cs typeface="Times New Roman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95DA94-66F9-424E-B2A9-98E6531AB18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3924" y="2498366"/>
            <a:ext cx="1825381" cy="18253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E53B0B-FAAB-1A49-AB1E-6D182763824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7068" y="2498366"/>
            <a:ext cx="1825381" cy="18253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5055C3C-BBBF-CD4C-9981-D7D6C829665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2882" y="2498366"/>
            <a:ext cx="1825381" cy="1825381"/>
          </a:xfrm>
          <a:prstGeom prst="rect">
            <a:avLst/>
          </a:prstGeom>
        </p:spPr>
      </p:pic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916A6DE6-A4C1-4DCB-99E6-21887BEA9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6611" y="6565143"/>
            <a:ext cx="3757612" cy="274637"/>
          </a:xfrm>
        </p:spPr>
        <p:txBody>
          <a:bodyPr/>
          <a:lstStyle/>
          <a:p>
            <a:pPr marL="0" marR="0" lvl="0" indent="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egular"/>
                <a:ea typeface="+mn-ea"/>
              </a:rPr>
              <a:t>  © 2021 Spireon, Inc. Confidential.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7BF0A9-36A5-492F-BEA5-93FA4606AC98}"/>
              </a:ext>
            </a:extLst>
          </p:cNvPr>
          <p:cNvSpPr txBox="1"/>
          <p:nvPr/>
        </p:nvSpPr>
        <p:spPr>
          <a:xfrm>
            <a:off x="0" y="133930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516188" algn="ctr"/>
                <a:tab pos="5826125" algn="ctr"/>
                <a:tab pos="8916988" algn="ctr"/>
              </a:tabLst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34393E"/>
                </a:solidFill>
                <a:effectLst/>
                <a:uLnTx/>
                <a:uFillTx/>
                <a:latin typeface="Arial" pitchFamily="34" charset="0"/>
                <a:ea typeface="ＭＳ Ｐゴシック" pitchFamily="29" charset="-128"/>
                <a:cs typeface="Times New Roman"/>
              </a:rPr>
              <a:t>	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latin typeface="Arial" pitchFamily="34" charset="0"/>
                <a:ea typeface="ＭＳ Ｐゴシック" pitchFamily="29" charset="-128"/>
                <a:cs typeface="Times New Roman"/>
              </a:rPr>
              <a:t>Make Money.</a:t>
            </a:r>
            <a:r>
              <a:rPr lang="en-US" sz="2400" b="1">
                <a:solidFill>
                  <a:srgbClr val="34393E"/>
                </a:solidFill>
                <a:latin typeface="Arial" pitchFamily="34" charset="0"/>
                <a:ea typeface="ＭＳ Ｐゴシック" pitchFamily="29" charset="-128"/>
                <a:cs typeface="Times New Roman"/>
              </a:rPr>
              <a:t>	</a:t>
            </a:r>
            <a:r>
              <a:rPr lang="en-US" sz="2400" b="1">
                <a:solidFill>
                  <a:srgbClr val="34393E"/>
                </a:solidFill>
                <a:latin typeface="Arial" pitchFamily="34" charset="0"/>
                <a:ea typeface="+mj-ea"/>
                <a:cs typeface="+mj-cs"/>
              </a:rPr>
              <a:t>Save Money.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latin typeface="Arial" pitchFamily="34" charset="0"/>
                <a:ea typeface="ＭＳ Ｐゴシック" pitchFamily="29" charset="-128"/>
                <a:cs typeface="Times New Roman"/>
              </a:rPr>
              <a:t>	Retain Customers.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13721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215FEC9-682B-4154-933E-CB553B9C4DEC}"/>
              </a:ext>
            </a:extLst>
          </p:cNvPr>
          <p:cNvSpPr/>
          <p:nvPr/>
        </p:nvSpPr>
        <p:spPr>
          <a:xfrm>
            <a:off x="-29493" y="1031882"/>
            <a:ext cx="12221493" cy="5092607"/>
          </a:xfrm>
          <a:prstGeom prst="rect">
            <a:avLst/>
          </a:prstGeom>
          <a:solidFill>
            <a:srgbClr val="DF4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DF4825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Lot Management Overview</a:t>
            </a:r>
          </a:p>
        </p:txBody>
      </p:sp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916A6DE6-A4C1-4DCB-99E6-21887BEA9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egular"/>
                <a:ea typeface="+mn-ea"/>
              </a:rPr>
              <a:t>  ©2021 Spireon, Inc. Confidential.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4A2CB79-C29D-4CD1-9E03-C3F04D4049E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15324" y="1151271"/>
            <a:ext cx="2798762" cy="1122362"/>
          </a:xfrm>
        </p:spPr>
        <p:txBody>
          <a:bodyPr/>
          <a:lstStyle/>
          <a:p>
            <a:endParaRPr lang="en-US"/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F74BA210-54B6-47D8-823D-B78E9000C39A}"/>
              </a:ext>
            </a:extLst>
          </p:cNvPr>
          <p:cNvSpPr txBox="1"/>
          <p:nvPr/>
        </p:nvSpPr>
        <p:spPr>
          <a:xfrm>
            <a:off x="355273" y="2386538"/>
            <a:ext cx="5640413" cy="32701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323E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goal in dealerships is to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keep customer satisfaction</a:t>
            </a:r>
            <a:r>
              <a:rPr kumimoji="0" lang="en-US" sz="3200" b="1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up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323E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but also to</a:t>
            </a:r>
            <a:r>
              <a:rPr kumimoji="0" lang="en-US" sz="3200" b="0" i="1" u="none" strike="noStrike" kern="1200" cap="none" spc="0" normalizeH="0" baseline="0" noProof="0">
                <a:ln>
                  <a:noFill/>
                </a:ln>
                <a:solidFill>
                  <a:srgbClr val="323E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speed up the sale process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323E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LoJack is a huge tool we use for that.”</a:t>
            </a:r>
            <a:endParaRPr lang="en-US" sz="3200" b="0" i="0" u="none" strike="noStrike" kern="1200" cap="none" spc="0" normalizeH="0" baseline="0" noProof="0">
              <a:ln>
                <a:noFill/>
              </a:ln>
              <a:solidFill>
                <a:srgbClr val="323E4A"/>
              </a:solidFill>
              <a:effectLst/>
              <a:uLnTx/>
              <a:uFillTx/>
              <a:latin typeface="Cambria"/>
              <a:ea typeface="Cambria"/>
              <a:cs typeface="Arial"/>
            </a:endParaRPr>
          </a:p>
          <a:p>
            <a:pPr marL="0" marR="0" lvl="0" indent="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– General Manager, Large Volume Import Franchise</a:t>
            </a:r>
            <a:endParaRPr lang="en-US" sz="105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/>
              <a:ea typeface="Cambria"/>
            </a:endParaRPr>
          </a:p>
          <a:p>
            <a:pPr marL="342900" marR="0" lvl="0" indent="-342900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8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ＭＳ Ｐゴシック" pitchFamily="29" charset="-128"/>
              <a:cs typeface="Times New Roman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9944888-9B99-7946-A03F-73FB8D7657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06807" y="1498534"/>
            <a:ext cx="1554480" cy="1554480"/>
          </a:xfrm>
          <a:prstGeom prst="rect">
            <a:avLst/>
          </a:prstGeom>
        </p:spPr>
      </p:pic>
      <p:sp>
        <p:nvSpPr>
          <p:cNvPr id="167" name="TextBox 166">
            <a:extLst>
              <a:ext uri="{FF2B5EF4-FFF2-40B4-BE49-F238E27FC236}">
                <a16:creationId xmlns:a16="http://schemas.microsoft.com/office/drawing/2014/main" id="{DD0251E8-A546-4F4F-9B64-FE7A4E715AB6}"/>
              </a:ext>
            </a:extLst>
          </p:cNvPr>
          <p:cNvSpPr txBox="1"/>
          <p:nvPr/>
        </p:nvSpPr>
        <p:spPr>
          <a:xfrm>
            <a:off x="6390736" y="2993411"/>
            <a:ext cx="2442611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Times New Roman"/>
              </a:rPr>
              <a:t>On-demand vehicle location &amp; intelligence</a:t>
            </a:r>
            <a:endParaRPr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Times New Roman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95DA94-66F9-424E-B2A9-98E6531AB1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36434" y="1498534"/>
            <a:ext cx="1554480" cy="155448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F9AEA10-B5B4-7842-AE48-CA6F83E0A648}"/>
              </a:ext>
            </a:extLst>
          </p:cNvPr>
          <p:cNvSpPr txBox="1"/>
          <p:nvPr/>
        </p:nvSpPr>
        <p:spPr>
          <a:xfrm>
            <a:off x="9150326" y="5145158"/>
            <a:ext cx="2468880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Times New Roman"/>
              </a:rPr>
              <a:t>Digital audit tool</a:t>
            </a:r>
            <a:endParaRPr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Times New Roman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DC6A522-9711-E349-8FE1-8FCF0A6C70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08604" y="3639431"/>
            <a:ext cx="1554480" cy="155448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CBAC49B-7F19-7045-99C3-7309B3C4C737}"/>
              </a:ext>
            </a:extLst>
          </p:cNvPr>
          <p:cNvSpPr txBox="1"/>
          <p:nvPr/>
        </p:nvSpPr>
        <p:spPr>
          <a:xfrm>
            <a:off x="6378155" y="5145158"/>
            <a:ext cx="2468880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Times New Roman"/>
              </a:rPr>
              <a:t>Stolen vehicle </a:t>
            </a:r>
            <a:r>
              <a:rPr lang="en-US" sz="1600" b="1">
                <a:solidFill>
                  <a:srgbClr val="FFFFFF"/>
                </a:solidFill>
                <a:latin typeface="Arial"/>
                <a:ea typeface="ＭＳ Ｐゴシック"/>
                <a:cs typeface="Times New Roman"/>
              </a:rPr>
              <a:t>recovery</a:t>
            </a:r>
            <a:endParaRPr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Times New Roman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A05F4FE-BE56-9C4C-A11B-0B6B019CCD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36434" y="3639431"/>
            <a:ext cx="1554480" cy="15544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BE09C1-1167-4D16-A711-850A3E0A18E1}"/>
              </a:ext>
            </a:extLst>
          </p:cNvPr>
          <p:cNvSpPr txBox="1"/>
          <p:nvPr/>
        </p:nvSpPr>
        <p:spPr>
          <a:xfrm>
            <a:off x="9281519" y="2993411"/>
            <a:ext cx="2208426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solidFill>
                  <a:srgbClr val="FFFFFF"/>
                </a:solidFill>
                <a:latin typeface="Arial"/>
                <a:ea typeface="+mn-lt"/>
                <a:cs typeface="Arial"/>
              </a:rPr>
              <a:t>Technology enabled </a:t>
            </a:r>
            <a:endParaRPr lang="en-US" sz="1600">
              <a:solidFill>
                <a:srgbClr val="FFFFFF"/>
              </a:solidFill>
              <a:ea typeface="+mn-lt"/>
              <a:cs typeface="+mn-lt"/>
            </a:endParaRPr>
          </a:p>
          <a:p>
            <a:pPr algn="ctr"/>
            <a:r>
              <a:rPr lang="en-US" sz="1600" b="1">
                <a:solidFill>
                  <a:srgbClr val="FFFFFF"/>
                </a:solidFill>
                <a:latin typeface="Arial"/>
                <a:cs typeface="Arial"/>
              </a:rPr>
              <a:t>sales process</a:t>
            </a:r>
            <a:endParaRPr lang="en-US" sz="1600">
              <a:solidFill>
                <a:srgbClr val="FFFFFF"/>
              </a:solidFill>
              <a:ea typeface="Cambri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9832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8BBA7-E83B-4784-B73A-66679545B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105" y="164310"/>
            <a:ext cx="9555879" cy="429768"/>
          </a:xfrm>
        </p:spPr>
        <p:txBody>
          <a:bodyPr/>
          <a:lstStyle/>
          <a:p>
            <a:r>
              <a:rPr lang="en-US"/>
              <a:t>Lot Management: Technology Enabled Sales Experience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C1628F-3165-A246-87FC-B09978846420}"/>
              </a:ext>
            </a:extLst>
          </p:cNvPr>
          <p:cNvSpPr txBox="1"/>
          <p:nvPr/>
        </p:nvSpPr>
        <p:spPr>
          <a:xfrm>
            <a:off x="7285550" y="1121073"/>
            <a:ext cx="4526314" cy="4385816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spAutoFit/>
          </a:bodyPr>
          <a:lstStyle/>
          <a:p>
            <a:pPr marL="342900" marR="0" lvl="0" indent="-34290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758D9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323E4A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Reduce purchase time by 30 minutes: find cars in seconds by vehicle age, stock, VIN, make / model</a:t>
            </a:r>
            <a:endParaRPr lang="en-US" sz="1700" b="0" i="0" u="none" strike="noStrike" kern="1200" cap="none" spc="0" normalizeH="0" baseline="0" noProof="0">
              <a:ln>
                <a:noFill/>
              </a:ln>
              <a:solidFill>
                <a:srgbClr val="323E4A"/>
              </a:solidFill>
              <a:effectLst/>
              <a:uLnTx/>
              <a:uFillTx/>
              <a:latin typeface="Arial"/>
              <a:ea typeface="Arial" charset="0"/>
              <a:cs typeface="Arial"/>
            </a:endParaRPr>
          </a:p>
          <a:p>
            <a:pPr marL="342900" marR="0" lvl="0" indent="-34290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758D9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323E4A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Streamline inventory audits up to 300%</a:t>
            </a:r>
            <a:endParaRPr lang="en-US" sz="1700" b="0" i="0" u="none" strike="noStrike" kern="1200" cap="none" spc="0" normalizeH="0" baseline="0" noProof="0">
              <a:ln>
                <a:noFill/>
              </a:ln>
              <a:solidFill>
                <a:srgbClr val="323E4A"/>
              </a:solidFill>
              <a:effectLst/>
              <a:uLnTx/>
              <a:uFillTx/>
              <a:latin typeface="Arial"/>
              <a:ea typeface="Arial" charset="0"/>
              <a:cs typeface="Arial"/>
            </a:endParaRPr>
          </a:p>
          <a:p>
            <a:pPr marL="342900" marR="0" lvl="0" indent="-34290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758D9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323E4A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Reduce average battery management time by &gt;50%</a:t>
            </a:r>
            <a:endParaRPr lang="en-US" sz="1700" b="0" i="0" u="none" strike="noStrike" kern="1200" cap="none" spc="0" normalizeH="0" baseline="0" noProof="0">
              <a:ln>
                <a:noFill/>
              </a:ln>
              <a:solidFill>
                <a:srgbClr val="323E4A"/>
              </a:solidFill>
              <a:effectLst/>
              <a:uLnTx/>
              <a:uFillTx/>
              <a:latin typeface="Arial"/>
              <a:ea typeface="Arial" charset="0"/>
              <a:cs typeface="Arial"/>
            </a:endParaRPr>
          </a:p>
          <a:p>
            <a:pPr marL="342900" marR="0" lvl="0" indent="-34290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758D9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323E4A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Instant battery status &amp; walking directions</a:t>
            </a:r>
            <a:endParaRPr lang="en-US" sz="1700" b="0" i="0" u="none" strike="noStrike" kern="1200" cap="none" spc="0" normalizeH="0" baseline="0" noProof="0">
              <a:ln>
                <a:noFill/>
              </a:ln>
              <a:solidFill>
                <a:srgbClr val="323E4A"/>
              </a:solidFill>
              <a:effectLst/>
              <a:uLnTx/>
              <a:uFillTx/>
              <a:latin typeface="Arial"/>
              <a:ea typeface="Arial" charset="0"/>
              <a:cs typeface="Arial"/>
            </a:endParaRPr>
          </a:p>
          <a:p>
            <a:pPr marL="342900" marR="0" lvl="0" indent="-34290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758D9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323E4A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Manage protected &amp; unprotected assets by lot, car count, on/off lot and battery health</a:t>
            </a:r>
            <a:endParaRPr lang="en-US" sz="1700" b="0" i="0" u="none" strike="noStrike" kern="1200" cap="none" spc="0" normalizeH="0" baseline="0" noProof="0">
              <a:ln>
                <a:noFill/>
              </a:ln>
              <a:solidFill>
                <a:srgbClr val="323E4A"/>
              </a:solidFill>
              <a:effectLst/>
              <a:uLnTx/>
              <a:uFillTx/>
              <a:latin typeface="Arial"/>
              <a:ea typeface="Arial" charset="0"/>
              <a:cs typeface="Arial"/>
            </a:endParaRPr>
          </a:p>
          <a:p>
            <a:pPr marL="342900" marR="0" lvl="0" indent="-34290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758D9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323E4A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Increase trade ups by monitoring loaner mileage</a:t>
            </a:r>
            <a:endParaRPr lang="en-US" sz="1700" b="0" i="0" u="none" strike="noStrike" kern="1200" cap="none" spc="0" normalizeH="0" baseline="0" noProof="0">
              <a:ln>
                <a:noFill/>
              </a:ln>
              <a:solidFill>
                <a:srgbClr val="323E4A"/>
              </a:solidFill>
              <a:effectLst/>
              <a:uLnTx/>
              <a:uFillTx/>
              <a:latin typeface="Arial"/>
              <a:ea typeface="Arial" charset="0"/>
              <a:cs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5E6AE95-0B2E-7D4F-9410-8CC400C0F0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36012" y="690121"/>
            <a:ext cx="7355593" cy="4815740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F3B10D09-9018-EC4C-B80F-42ED454653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0441" y="1345435"/>
            <a:ext cx="2475062" cy="4407635"/>
          </a:xfrm>
          <a:prstGeom prst="rect">
            <a:avLst/>
          </a:prstGeom>
        </p:spPr>
      </p:pic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54C0A11C-60CA-47AB-9151-2483132B1068}"/>
              </a:ext>
            </a:extLst>
          </p:cNvPr>
          <p:cNvSpPr txBox="1">
            <a:spLocks/>
          </p:cNvSpPr>
          <p:nvPr/>
        </p:nvSpPr>
        <p:spPr>
          <a:xfrm>
            <a:off x="1313300" y="6583362"/>
            <a:ext cx="3757613" cy="274638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164" rtl="0" eaLnBrk="1" fontAlgn="auto" latinLnBrk="0" hangingPunct="1">
              <a:spcBef>
                <a:spcPts val="0"/>
              </a:spcBef>
              <a:spcAft>
                <a:spcPts val="0"/>
              </a:spcAft>
              <a:defRPr sz="800" kern="1200" dirty="0" smtClean="0">
                <a:solidFill>
                  <a:schemeClr val="bg1"/>
                </a:solidFill>
                <a:latin typeface="Arial Regular"/>
                <a:ea typeface="+mn-ea"/>
                <a:cs typeface="Arial Regular"/>
              </a:defRPr>
            </a:lvl1pPr>
            <a:lvl2pPr marL="457081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64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47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30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12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93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76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58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egular"/>
                <a:ea typeface="+mn-ea"/>
              </a:rPr>
              <a:t>  © 2022 Spireon, Inc. All Rights Reserved. </a:t>
            </a:r>
          </a:p>
        </p:txBody>
      </p:sp>
      <p:pic>
        <p:nvPicPr>
          <p:cNvPr id="3" name="Picture 3" descr="A picture containing car, road, transport&#10;&#10;Description automatically generated">
            <a:extLst>
              <a:ext uri="{FF2B5EF4-FFF2-40B4-BE49-F238E27FC236}">
                <a16:creationId xmlns:a16="http://schemas.microsoft.com/office/drawing/2014/main" id="{9254C725-041C-40AF-A3C4-B88E8E49F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47855" y="2967557"/>
            <a:ext cx="8048445" cy="354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5310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2">
            <a:extLst>
              <a:ext uri="{FF2B5EF4-FFF2-40B4-BE49-F238E27FC236}">
                <a16:creationId xmlns:a16="http://schemas.microsoft.com/office/drawing/2014/main" id="{109E184D-6642-42E4-BE2D-C48ADE58D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8" y="772378"/>
            <a:ext cx="12185530" cy="511196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69BF08B-0313-4AF5-9201-D85D8760A2C5}"/>
              </a:ext>
            </a:extLst>
          </p:cNvPr>
          <p:cNvSpPr/>
          <p:nvPr/>
        </p:nvSpPr>
        <p:spPr>
          <a:xfrm>
            <a:off x="196970" y="772066"/>
            <a:ext cx="4889739" cy="5112587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99AEB1-A3B3-4BCD-A636-8CD0241F6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In-Depth Views</a:t>
            </a:r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83CAAB5F-F89A-4D33-9173-2DA62F74D8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6611" y="6565143"/>
            <a:ext cx="3757612" cy="274637"/>
          </a:xfrm>
        </p:spPr>
        <p:txBody>
          <a:bodyPr/>
          <a:lstStyle/>
          <a:p>
            <a:pPr lvl="0"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egular"/>
                <a:ea typeface="+mn-ea"/>
              </a:rPr>
              <a:t>  ©</a:t>
            </a:r>
            <a:r>
              <a:rPr lang="en-US"/>
              <a:t> 2021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egular"/>
                <a:ea typeface="+mn-ea"/>
              </a:rPr>
              <a:t> Spireon, Inc. Confidential.</a:t>
            </a:r>
          </a:p>
        </p:txBody>
      </p:sp>
      <p:pic>
        <p:nvPicPr>
          <p:cNvPr id="4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5B92A14-1223-4FB8-917A-2FDB10FEE3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8712" y="1751036"/>
            <a:ext cx="7822002" cy="5117156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55326D62-F9B3-445B-B2D7-271C2FA509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5910" y="2316911"/>
            <a:ext cx="2378869" cy="423341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9153E98-4084-474F-9321-3844344BCFAC}"/>
              </a:ext>
            </a:extLst>
          </p:cNvPr>
          <p:cNvGrpSpPr/>
          <p:nvPr/>
        </p:nvGrpSpPr>
        <p:grpSpPr>
          <a:xfrm>
            <a:off x="329841" y="1089204"/>
            <a:ext cx="4621924" cy="4401509"/>
            <a:chOff x="157313" y="1060449"/>
            <a:chExt cx="4621924" cy="4401509"/>
          </a:xfrm>
        </p:grpSpPr>
        <p:sp>
          <p:nvSpPr>
            <p:cNvPr id="12" name="Text Placeholder 3">
              <a:extLst>
                <a:ext uri="{FF2B5EF4-FFF2-40B4-BE49-F238E27FC236}">
                  <a16:creationId xmlns:a16="http://schemas.microsoft.com/office/drawing/2014/main" id="{D46BEADB-4402-4AD7-8E88-0F333EDDA42E}"/>
                </a:ext>
              </a:extLst>
            </p:cNvPr>
            <p:cNvSpPr txBox="1">
              <a:spLocks/>
            </p:cNvSpPr>
            <p:nvPr/>
          </p:nvSpPr>
          <p:spPr>
            <a:xfrm>
              <a:off x="157313" y="1060449"/>
              <a:ext cx="4054021" cy="427706"/>
            </a:xfrm>
            <a:prstGeom prst="rect">
              <a:avLst/>
            </a:prstGeom>
          </p:spPr>
          <p:txBody>
            <a:bodyPr lIns="91440" tIns="45720" rIns="91440" bIns="45720" anchor="t"/>
            <a:lstStyle>
              <a:lvl1pPr marL="284163" marR="0" indent="-284163" algn="l" defTabSz="914400" rtl="0" eaLnBrk="1" fontAlgn="base" latinLnBrk="0" hangingPunct="1">
                <a:lnSpc>
                  <a:spcPct val="95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Pct val="120000"/>
                <a:buFont typeface="Arial"/>
                <a:buChar char="•"/>
                <a:tabLst/>
                <a:defRPr lang="en-US" sz="2000" kern="1200" baseline="0">
                  <a:solidFill>
                    <a:schemeClr val="tx2"/>
                  </a:solidFill>
                  <a:latin typeface="Arial" pitchFamily="34" charset="0"/>
                  <a:ea typeface="ＭＳ Ｐゴシック" pitchFamily="29" charset="-128"/>
                  <a:cs typeface="Times New Roman"/>
                </a:defRPr>
              </a:lvl1pPr>
              <a:lvl2pPr marL="742950" marR="0" indent="-285750" algn="l" defTabSz="914400" rtl="0" eaLnBrk="1" fontAlgn="base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Char char="–"/>
                <a:tabLst/>
                <a:defRPr lang="en-US" sz="1800" kern="1200" baseline="0">
                  <a:solidFill>
                    <a:schemeClr val="tx2"/>
                  </a:solidFill>
                  <a:latin typeface="Arial" pitchFamily="34" charset="0"/>
                  <a:ea typeface="ＭＳ Ｐゴシック" pitchFamily="29" charset="-128"/>
                  <a:cs typeface="Times New Roman"/>
                </a:defRPr>
              </a:lvl2pPr>
              <a:lvl3pPr marL="1143000" marR="0" indent="-228600" algn="l" defTabSz="914400" rtl="0" eaLnBrk="1" fontAlgn="base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Char char="•"/>
                <a:tabLst/>
                <a:defRPr lang="en-US" sz="1600" kern="1200" baseline="0">
                  <a:solidFill>
                    <a:schemeClr val="tx2"/>
                  </a:solidFill>
                  <a:latin typeface="Arial" pitchFamily="34" charset="0"/>
                  <a:ea typeface="ＭＳ Ｐゴシック" pitchFamily="29" charset="-128"/>
                  <a:cs typeface="Times New Roman"/>
                </a:defRPr>
              </a:lvl3pPr>
              <a:lvl4pPr marL="1371600" marR="0" indent="0" algn="l" defTabSz="914400" rtl="0" eaLnBrk="1" fontAlgn="base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None/>
                <a:tabLst/>
                <a:defRPr lang="en-US" sz="1100" kern="1200" baseline="0">
                  <a:solidFill>
                    <a:srgbClr val="000000"/>
                  </a:solidFill>
                  <a:latin typeface="+mn-lt"/>
                  <a:ea typeface="ＭＳ Ｐゴシック" pitchFamily="29" charset="-128"/>
                  <a:cs typeface="Times New Roman"/>
                </a:defRPr>
              </a:lvl4pPr>
              <a:lvl5pPr marL="2057400" marR="0" indent="-228600" algn="l" defTabSz="914400" rtl="0" eaLnBrk="1" fontAlgn="base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Char char="»"/>
                <a:tabLst/>
                <a:defRPr lang="en-US" sz="1300" kern="1200" baseline="0">
                  <a:solidFill>
                    <a:srgbClr val="000000"/>
                  </a:solidFill>
                  <a:latin typeface="+mn-lt"/>
                  <a:ea typeface="ＭＳ Ｐゴシック" pitchFamily="29" charset="-128"/>
                  <a:cs typeface="Times New Roman"/>
                </a:defRPr>
              </a:lvl5pPr>
              <a:lvl6pPr marL="2513952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036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117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199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95000"/>
                </a:lnSpc>
                <a:spcBef>
                  <a:spcPts val="500"/>
                </a:spcBef>
                <a:spcAft>
                  <a:spcPts val="1200"/>
                </a:spcAft>
                <a:buClr>
                  <a:srgbClr val="C8C8C8">
                    <a:lumMod val="75000"/>
                  </a:srgbClr>
                </a:buClr>
                <a:buSzPct val="120000"/>
                <a:buFont typeface="Arial"/>
                <a:buNone/>
                <a:tabLst/>
                <a:defRPr/>
              </a:pPr>
              <a:r>
                <a:rPr kumimoji="0" lang="en-US" sz="1900" b="1" i="1" u="none" strike="noStrike" kern="1200" cap="none" spc="0" normalizeH="0" baseline="0" noProof="0">
                  <a:ln>
                    <a:noFill/>
                  </a:ln>
                  <a:solidFill>
                    <a:srgbClr val="F15B40"/>
                  </a:solidFill>
                  <a:effectLst/>
                  <a:uLnTx/>
                  <a:uFillTx/>
                  <a:latin typeface="Arial"/>
                  <a:ea typeface="ＭＳ Ｐゴシック"/>
                  <a:cs typeface="Times New Roman"/>
                </a:rPr>
                <a:t>Examples</a:t>
              </a:r>
              <a:endParaRPr lang="en-US" sz="1900" b="0" i="0" u="none" strike="noStrike" kern="1200" cap="none" spc="0" normalizeH="0" baseline="0" noProof="0">
                <a:ln>
                  <a:noFill/>
                </a:ln>
                <a:solidFill>
                  <a:srgbClr val="0D2D53"/>
                </a:solidFill>
                <a:effectLst/>
                <a:uLnTx/>
                <a:uFillTx/>
                <a:latin typeface="Arial"/>
                <a:ea typeface="ＭＳ Ｐゴシック"/>
                <a:cs typeface="Times New Roman"/>
              </a:endParaRPr>
            </a:p>
          </p:txBody>
        </p:sp>
        <p:pic>
          <p:nvPicPr>
            <p:cNvPr id="7" name="Picture 7">
              <a:extLst>
                <a:ext uri="{FF2B5EF4-FFF2-40B4-BE49-F238E27FC236}">
                  <a16:creationId xmlns:a16="http://schemas.microsoft.com/office/drawing/2014/main" id="{533A5A88-51F4-4275-A5EC-97E0F88A8F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0693" y="1611701"/>
              <a:ext cx="687238" cy="687238"/>
            </a:xfrm>
            <a:prstGeom prst="rect">
              <a:avLst/>
            </a:prstGeom>
          </p:spPr>
        </p:pic>
        <p:pic>
          <p:nvPicPr>
            <p:cNvPr id="9" name="Picture 7" descr="A picture containing text, night sky&#10;&#10;Description automatically generated">
              <a:extLst>
                <a:ext uri="{FF2B5EF4-FFF2-40B4-BE49-F238E27FC236}">
                  <a16:creationId xmlns:a16="http://schemas.microsoft.com/office/drawing/2014/main" id="{FF88FF7B-B613-47D2-A509-FB197A917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0692" y="2402455"/>
              <a:ext cx="687238" cy="687238"/>
            </a:xfrm>
            <a:prstGeom prst="rect">
              <a:avLst/>
            </a:prstGeom>
          </p:spPr>
        </p:pic>
        <p:pic>
          <p:nvPicPr>
            <p:cNvPr id="10" name="Picture 7" descr="Logo, icon, company name&#10;&#10;Description automatically generated">
              <a:extLst>
                <a:ext uri="{FF2B5EF4-FFF2-40B4-BE49-F238E27FC236}">
                  <a16:creationId xmlns:a16="http://schemas.microsoft.com/office/drawing/2014/main" id="{BFD5F749-6A3C-4670-87AA-9B00637B4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0693" y="3193210"/>
              <a:ext cx="687238" cy="687238"/>
            </a:xfrm>
            <a:prstGeom prst="rect">
              <a:avLst/>
            </a:prstGeom>
          </p:spPr>
        </p:pic>
        <p:pic>
          <p:nvPicPr>
            <p:cNvPr id="11" name="Picture 7" descr="Icon&#10;&#10;Description automatically generated">
              <a:extLst>
                <a:ext uri="{FF2B5EF4-FFF2-40B4-BE49-F238E27FC236}">
                  <a16:creationId xmlns:a16="http://schemas.microsoft.com/office/drawing/2014/main" id="{C4BC47A2-0204-4B5F-B1E4-E8F83227C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0692" y="3983964"/>
              <a:ext cx="687238" cy="687238"/>
            </a:xfrm>
            <a:prstGeom prst="rect">
              <a:avLst/>
            </a:prstGeom>
          </p:spPr>
        </p:pic>
        <p:pic>
          <p:nvPicPr>
            <p:cNvPr id="13" name="Picture 7" descr="A picture containing text, device, gauge, control panel&#10;&#10;Description automatically generated">
              <a:extLst>
                <a:ext uri="{FF2B5EF4-FFF2-40B4-BE49-F238E27FC236}">
                  <a16:creationId xmlns:a16="http://schemas.microsoft.com/office/drawing/2014/main" id="{CDAAEF46-5DF2-439C-AC87-AF86BB64D7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20693" y="4774720"/>
              <a:ext cx="687238" cy="687238"/>
            </a:xfrm>
            <a:prstGeom prst="rect">
              <a:avLst/>
            </a:prstGeom>
          </p:spPr>
        </p:pic>
        <p:sp>
          <p:nvSpPr>
            <p:cNvPr id="14" name="Text Placeholder 3">
              <a:extLst>
                <a:ext uri="{FF2B5EF4-FFF2-40B4-BE49-F238E27FC236}">
                  <a16:creationId xmlns:a16="http://schemas.microsoft.com/office/drawing/2014/main" id="{655955DB-EABB-4BAD-BFB6-1C9226472323}"/>
                </a:ext>
              </a:extLst>
            </p:cNvPr>
            <p:cNvSpPr txBox="1">
              <a:spLocks/>
            </p:cNvSpPr>
            <p:nvPr/>
          </p:nvSpPr>
          <p:spPr>
            <a:xfrm>
              <a:off x="951660" y="1653514"/>
              <a:ext cx="3284833" cy="603829"/>
            </a:xfrm>
            <a:prstGeom prst="rect">
              <a:avLst/>
            </a:prstGeom>
          </p:spPr>
          <p:txBody>
            <a:bodyPr lIns="91440" tIns="45720" rIns="91440" bIns="45720" anchor="t"/>
            <a:lstStyle>
              <a:lvl1pPr marL="284163" marR="0" indent="-284163" algn="l" defTabSz="914400" rtl="0" eaLnBrk="1" fontAlgn="base" latinLnBrk="0" hangingPunct="1">
                <a:lnSpc>
                  <a:spcPct val="95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Pct val="120000"/>
                <a:buFont typeface="Arial"/>
                <a:buChar char="•"/>
                <a:tabLst/>
                <a:defRPr lang="en-US" sz="2000" kern="1200" baseline="0">
                  <a:solidFill>
                    <a:schemeClr val="tx2"/>
                  </a:solidFill>
                  <a:latin typeface="Arial" pitchFamily="34" charset="0"/>
                  <a:ea typeface="ＭＳ Ｐゴシック" pitchFamily="29" charset="-128"/>
                  <a:cs typeface="Times New Roman"/>
                </a:defRPr>
              </a:lvl1pPr>
              <a:lvl2pPr marL="742950" marR="0" indent="-285750" algn="l" defTabSz="914400" rtl="0" eaLnBrk="1" fontAlgn="base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Char char="–"/>
                <a:tabLst/>
                <a:defRPr lang="en-US" sz="1800" kern="1200" baseline="0">
                  <a:solidFill>
                    <a:schemeClr val="tx2"/>
                  </a:solidFill>
                  <a:latin typeface="Arial" pitchFamily="34" charset="0"/>
                  <a:ea typeface="ＭＳ Ｐゴシック" pitchFamily="29" charset="-128"/>
                  <a:cs typeface="Times New Roman"/>
                </a:defRPr>
              </a:lvl2pPr>
              <a:lvl3pPr marL="1143000" marR="0" indent="-228600" algn="l" defTabSz="914400" rtl="0" eaLnBrk="1" fontAlgn="base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Char char="•"/>
                <a:tabLst/>
                <a:defRPr lang="en-US" sz="1600" kern="1200" baseline="0">
                  <a:solidFill>
                    <a:schemeClr val="tx2"/>
                  </a:solidFill>
                  <a:latin typeface="Arial" pitchFamily="34" charset="0"/>
                  <a:ea typeface="ＭＳ Ｐゴシック" pitchFamily="29" charset="-128"/>
                  <a:cs typeface="Times New Roman"/>
                </a:defRPr>
              </a:lvl3pPr>
              <a:lvl4pPr marL="1371600" marR="0" indent="0" algn="l" defTabSz="914400" rtl="0" eaLnBrk="1" fontAlgn="base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None/>
                <a:tabLst/>
                <a:defRPr lang="en-US" sz="1100" kern="1200" baseline="0">
                  <a:solidFill>
                    <a:srgbClr val="000000"/>
                  </a:solidFill>
                  <a:latin typeface="+mn-lt"/>
                  <a:ea typeface="ＭＳ Ｐゴシック" pitchFamily="29" charset="-128"/>
                  <a:cs typeface="Times New Roman"/>
                </a:defRPr>
              </a:lvl4pPr>
              <a:lvl5pPr marL="2057400" marR="0" indent="-228600" algn="l" defTabSz="914400" rtl="0" eaLnBrk="1" fontAlgn="base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Char char="»"/>
                <a:tabLst/>
                <a:defRPr lang="en-US" sz="1300" kern="1200" baseline="0">
                  <a:solidFill>
                    <a:srgbClr val="000000"/>
                  </a:solidFill>
                  <a:latin typeface="+mn-lt"/>
                  <a:ea typeface="ＭＳ Ｐゴシック" pitchFamily="29" charset="-128"/>
                  <a:cs typeface="Times New Roman"/>
                </a:defRPr>
              </a:lvl5pPr>
              <a:lvl6pPr marL="2513952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036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117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199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95000"/>
                </a:lnSpc>
                <a:spcBef>
                  <a:spcPts val="500"/>
                </a:spcBef>
                <a:spcAft>
                  <a:spcPts val="1200"/>
                </a:spcAft>
                <a:buClr>
                  <a:srgbClr val="C8C8C8">
                    <a:lumMod val="75000"/>
                  </a:srgbClr>
                </a:buClr>
                <a:buSzPct val="120000"/>
                <a:buNone/>
                <a:tabLst/>
                <a:defRPr/>
              </a:pPr>
              <a:r>
                <a: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323E4A"/>
                  </a:solidFill>
                  <a:effectLst/>
                  <a:uLnTx/>
                  <a:uFillTx/>
                  <a:latin typeface="Arial"/>
                  <a:ea typeface="ＭＳ Ｐゴシック"/>
                  <a:cs typeface="Times New Roman"/>
                </a:rPr>
                <a:t>Pinpoint </a:t>
              </a:r>
              <a:r>
                <a:rPr lang="en-US" sz="1900">
                  <a:solidFill>
                    <a:srgbClr val="323E4A"/>
                  </a:solidFill>
                  <a:latin typeface="Arial"/>
                  <a:ea typeface="ＭＳ Ｐゴシック"/>
                </a:rPr>
                <a:t>vehicle </a:t>
              </a:r>
              <a:r>
                <a: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323E4A"/>
                  </a:solidFill>
                  <a:effectLst/>
                  <a:uLnTx/>
                  <a:uFillTx/>
                  <a:latin typeface="Arial"/>
                  <a:ea typeface="ＭＳ Ｐゴシック"/>
                  <a:cs typeface="Times New Roman"/>
                </a:rPr>
                <a:t>location &amp; drive history</a:t>
              </a:r>
              <a:endParaRPr lang="en-US" sz="1900" b="0" i="0" u="none" strike="noStrike" kern="1200" cap="none" spc="0" normalizeH="0" baseline="0" noProof="0">
                <a:ln>
                  <a:noFill/>
                </a:ln>
                <a:solidFill>
                  <a:srgbClr val="323E4A"/>
                </a:solidFill>
                <a:effectLst/>
                <a:uLnTx/>
                <a:uFillTx/>
                <a:latin typeface="Arial"/>
                <a:ea typeface="ＭＳ Ｐゴシック"/>
                <a:cs typeface="Times New Roman"/>
              </a:endParaRPr>
            </a:p>
          </p:txBody>
        </p:sp>
        <p:sp>
          <p:nvSpPr>
            <p:cNvPr id="17" name="Text Placeholder 3">
              <a:extLst>
                <a:ext uri="{FF2B5EF4-FFF2-40B4-BE49-F238E27FC236}">
                  <a16:creationId xmlns:a16="http://schemas.microsoft.com/office/drawing/2014/main" id="{FF789740-D3EB-460B-A527-CE0142A962C2}"/>
                </a:ext>
              </a:extLst>
            </p:cNvPr>
            <p:cNvSpPr txBox="1">
              <a:spLocks/>
            </p:cNvSpPr>
            <p:nvPr/>
          </p:nvSpPr>
          <p:spPr>
            <a:xfrm>
              <a:off x="951660" y="2446066"/>
              <a:ext cx="3284833" cy="603829"/>
            </a:xfrm>
            <a:prstGeom prst="rect">
              <a:avLst/>
            </a:prstGeom>
          </p:spPr>
          <p:txBody>
            <a:bodyPr lIns="91440" tIns="45720" rIns="91440" bIns="45720" anchor="t"/>
            <a:lstStyle>
              <a:lvl1pPr marL="284163" marR="0" indent="-284163" algn="l" defTabSz="914400" rtl="0" eaLnBrk="1" fontAlgn="base" latinLnBrk="0" hangingPunct="1">
                <a:lnSpc>
                  <a:spcPct val="95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Pct val="120000"/>
                <a:buFont typeface="Arial"/>
                <a:buChar char="•"/>
                <a:tabLst/>
                <a:defRPr lang="en-US" sz="2000" kern="1200" baseline="0">
                  <a:solidFill>
                    <a:schemeClr val="tx2"/>
                  </a:solidFill>
                  <a:latin typeface="Arial" pitchFamily="34" charset="0"/>
                  <a:ea typeface="ＭＳ Ｐゴシック" pitchFamily="29" charset="-128"/>
                  <a:cs typeface="Times New Roman"/>
                </a:defRPr>
              </a:lvl1pPr>
              <a:lvl2pPr marL="742950" marR="0" indent="-285750" algn="l" defTabSz="914400" rtl="0" eaLnBrk="1" fontAlgn="base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Char char="–"/>
                <a:tabLst/>
                <a:defRPr lang="en-US" sz="1800" kern="1200" baseline="0">
                  <a:solidFill>
                    <a:schemeClr val="tx2"/>
                  </a:solidFill>
                  <a:latin typeface="Arial" pitchFamily="34" charset="0"/>
                  <a:ea typeface="ＭＳ Ｐゴシック" pitchFamily="29" charset="-128"/>
                  <a:cs typeface="Times New Roman"/>
                </a:defRPr>
              </a:lvl2pPr>
              <a:lvl3pPr marL="1143000" marR="0" indent="-228600" algn="l" defTabSz="914400" rtl="0" eaLnBrk="1" fontAlgn="base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Char char="•"/>
                <a:tabLst/>
                <a:defRPr lang="en-US" sz="1600" kern="1200" baseline="0">
                  <a:solidFill>
                    <a:schemeClr val="tx2"/>
                  </a:solidFill>
                  <a:latin typeface="Arial" pitchFamily="34" charset="0"/>
                  <a:ea typeface="ＭＳ Ｐゴシック" pitchFamily="29" charset="-128"/>
                  <a:cs typeface="Times New Roman"/>
                </a:defRPr>
              </a:lvl3pPr>
              <a:lvl4pPr marL="1371600" marR="0" indent="0" algn="l" defTabSz="914400" rtl="0" eaLnBrk="1" fontAlgn="base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None/>
                <a:tabLst/>
                <a:defRPr lang="en-US" sz="1100" kern="1200" baseline="0">
                  <a:solidFill>
                    <a:srgbClr val="000000"/>
                  </a:solidFill>
                  <a:latin typeface="+mn-lt"/>
                  <a:ea typeface="ＭＳ Ｐゴシック" pitchFamily="29" charset="-128"/>
                  <a:cs typeface="Times New Roman"/>
                </a:defRPr>
              </a:lvl4pPr>
              <a:lvl5pPr marL="2057400" marR="0" indent="-228600" algn="l" defTabSz="914400" rtl="0" eaLnBrk="1" fontAlgn="base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Char char="»"/>
                <a:tabLst/>
                <a:defRPr lang="en-US" sz="1300" kern="1200" baseline="0">
                  <a:solidFill>
                    <a:srgbClr val="000000"/>
                  </a:solidFill>
                  <a:latin typeface="+mn-lt"/>
                  <a:ea typeface="ＭＳ Ｐゴシック" pitchFamily="29" charset="-128"/>
                  <a:cs typeface="Times New Roman"/>
                </a:defRPr>
              </a:lvl5pPr>
              <a:lvl6pPr marL="2513952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036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117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199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Aft>
                  <a:spcPts val="1200"/>
                </a:spcAft>
                <a:buNone/>
                <a:defRPr/>
              </a:pPr>
              <a:r>
                <a:rPr lang="en-US" sz="1900">
                  <a:solidFill>
                    <a:srgbClr val="323E4A"/>
                  </a:solidFill>
                  <a:latin typeface="Arial"/>
                  <a:ea typeface="ＭＳ Ｐゴシック"/>
                  <a:cs typeface="Arial"/>
                </a:rPr>
                <a:t>View inventory by lot down to individual vehicle </a:t>
              </a:r>
              <a:endParaRPr lang="en-US">
                <a:solidFill>
                  <a:srgbClr val="323E4A"/>
                </a:solidFill>
                <a:cs typeface="Arial"/>
              </a:endParaRPr>
            </a:p>
          </p:txBody>
        </p:sp>
        <p:sp>
          <p:nvSpPr>
            <p:cNvPr id="18" name="Text Placeholder 3">
              <a:extLst>
                <a:ext uri="{FF2B5EF4-FFF2-40B4-BE49-F238E27FC236}">
                  <a16:creationId xmlns:a16="http://schemas.microsoft.com/office/drawing/2014/main" id="{C6965B4F-39DB-4BCC-AA31-A099F753238E}"/>
                </a:ext>
              </a:extLst>
            </p:cNvPr>
            <p:cNvSpPr txBox="1">
              <a:spLocks/>
            </p:cNvSpPr>
            <p:nvPr/>
          </p:nvSpPr>
          <p:spPr>
            <a:xfrm>
              <a:off x="951660" y="3234915"/>
              <a:ext cx="3614067" cy="603829"/>
            </a:xfrm>
            <a:prstGeom prst="rect">
              <a:avLst/>
            </a:prstGeom>
          </p:spPr>
          <p:txBody>
            <a:bodyPr lIns="91440" tIns="45720" rIns="91440" bIns="45720" anchor="ctr"/>
            <a:lstStyle>
              <a:lvl1pPr marL="284163" marR="0" indent="-284163" algn="l" defTabSz="914400" rtl="0" eaLnBrk="1" fontAlgn="base" latinLnBrk="0" hangingPunct="1">
                <a:lnSpc>
                  <a:spcPct val="95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Pct val="120000"/>
                <a:buFont typeface="Arial"/>
                <a:buChar char="•"/>
                <a:tabLst/>
                <a:defRPr lang="en-US" sz="2000" kern="1200" baseline="0">
                  <a:solidFill>
                    <a:schemeClr val="tx2"/>
                  </a:solidFill>
                  <a:latin typeface="Arial" pitchFamily="34" charset="0"/>
                  <a:ea typeface="ＭＳ Ｐゴシック" pitchFamily="29" charset="-128"/>
                  <a:cs typeface="Times New Roman"/>
                </a:defRPr>
              </a:lvl1pPr>
              <a:lvl2pPr marL="742950" marR="0" indent="-285750" algn="l" defTabSz="914400" rtl="0" eaLnBrk="1" fontAlgn="base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Char char="–"/>
                <a:tabLst/>
                <a:defRPr lang="en-US" sz="1800" kern="1200" baseline="0">
                  <a:solidFill>
                    <a:schemeClr val="tx2"/>
                  </a:solidFill>
                  <a:latin typeface="Arial" pitchFamily="34" charset="0"/>
                  <a:ea typeface="ＭＳ Ｐゴシック" pitchFamily="29" charset="-128"/>
                  <a:cs typeface="Times New Roman"/>
                </a:defRPr>
              </a:lvl2pPr>
              <a:lvl3pPr marL="1143000" marR="0" indent="-228600" algn="l" defTabSz="914400" rtl="0" eaLnBrk="1" fontAlgn="base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Char char="•"/>
                <a:tabLst/>
                <a:defRPr lang="en-US" sz="1600" kern="1200" baseline="0">
                  <a:solidFill>
                    <a:schemeClr val="tx2"/>
                  </a:solidFill>
                  <a:latin typeface="Arial" pitchFamily="34" charset="0"/>
                  <a:ea typeface="ＭＳ Ｐゴシック" pitchFamily="29" charset="-128"/>
                  <a:cs typeface="Times New Roman"/>
                </a:defRPr>
              </a:lvl3pPr>
              <a:lvl4pPr marL="1371600" marR="0" indent="0" algn="l" defTabSz="914400" rtl="0" eaLnBrk="1" fontAlgn="base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None/>
                <a:tabLst/>
                <a:defRPr lang="en-US" sz="1100" kern="1200" baseline="0">
                  <a:solidFill>
                    <a:srgbClr val="000000"/>
                  </a:solidFill>
                  <a:latin typeface="+mn-lt"/>
                  <a:ea typeface="ＭＳ Ｐゴシック" pitchFamily="29" charset="-128"/>
                  <a:cs typeface="Times New Roman"/>
                </a:defRPr>
              </a:lvl4pPr>
              <a:lvl5pPr marL="2057400" marR="0" indent="-228600" algn="l" defTabSz="914400" rtl="0" eaLnBrk="1" fontAlgn="base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Char char="»"/>
                <a:tabLst/>
                <a:defRPr lang="en-US" sz="1300" kern="1200" baseline="0">
                  <a:solidFill>
                    <a:srgbClr val="000000"/>
                  </a:solidFill>
                  <a:latin typeface="+mn-lt"/>
                  <a:ea typeface="ＭＳ Ｐゴシック" pitchFamily="29" charset="-128"/>
                  <a:cs typeface="Times New Roman"/>
                </a:defRPr>
              </a:lvl5pPr>
              <a:lvl6pPr marL="2513952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036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117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199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Aft>
                  <a:spcPts val="1200"/>
                </a:spcAft>
                <a:buNone/>
                <a:defRPr/>
              </a:pPr>
              <a:r>
                <a:rPr lang="en-US" sz="1900">
                  <a:solidFill>
                    <a:srgbClr val="323E4A"/>
                  </a:solidFill>
                  <a:latin typeface="Arial"/>
                  <a:ea typeface="ＭＳ Ｐゴシック"/>
                  <a:cs typeface="Arial"/>
                </a:rPr>
                <a:t>View loaner </a:t>
              </a:r>
              <a:r>
                <a: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323E4A"/>
                  </a:solidFill>
                  <a:effectLst/>
                  <a:uLnTx/>
                  <a:uFillTx/>
                  <a:latin typeface="Arial"/>
                  <a:ea typeface="ＭＳ Ｐゴシック"/>
                  <a:cs typeface="Arial"/>
                </a:rPr>
                <a:t>location &amp; </a:t>
              </a:r>
              <a:r>
                <a:rPr lang="en-US" sz="1900">
                  <a:solidFill>
                    <a:srgbClr val="323E4A"/>
                  </a:solidFill>
                  <a:latin typeface="Arial"/>
                  <a:ea typeface="ＭＳ Ｐゴシック"/>
                  <a:cs typeface="Arial"/>
                </a:rPr>
                <a:t>mileage</a:t>
              </a:r>
              <a:endParaRPr lang="en-US">
                <a:solidFill>
                  <a:srgbClr val="323E4A"/>
                </a:solidFill>
              </a:endParaRPr>
            </a:p>
          </p:txBody>
        </p:sp>
        <p:sp>
          <p:nvSpPr>
            <p:cNvPr id="19" name="Text Placeholder 3">
              <a:extLst>
                <a:ext uri="{FF2B5EF4-FFF2-40B4-BE49-F238E27FC236}">
                  <a16:creationId xmlns:a16="http://schemas.microsoft.com/office/drawing/2014/main" id="{26E2F473-8468-4BCD-9501-484598F5FFCD}"/>
                </a:ext>
              </a:extLst>
            </p:cNvPr>
            <p:cNvSpPr txBox="1">
              <a:spLocks/>
            </p:cNvSpPr>
            <p:nvPr/>
          </p:nvSpPr>
          <p:spPr>
            <a:xfrm>
              <a:off x="951660" y="4031169"/>
              <a:ext cx="3827577" cy="603829"/>
            </a:xfrm>
            <a:prstGeom prst="rect">
              <a:avLst/>
            </a:prstGeom>
          </p:spPr>
          <p:txBody>
            <a:bodyPr lIns="91440" tIns="45720" rIns="91440" bIns="45720" anchor="t"/>
            <a:lstStyle>
              <a:lvl1pPr marL="284163" marR="0" indent="-284163" algn="l" defTabSz="914400" rtl="0" eaLnBrk="1" fontAlgn="base" latinLnBrk="0" hangingPunct="1">
                <a:lnSpc>
                  <a:spcPct val="95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Pct val="120000"/>
                <a:buFont typeface="Arial"/>
                <a:buChar char="•"/>
                <a:tabLst/>
                <a:defRPr lang="en-US" sz="2000" kern="1200" baseline="0">
                  <a:solidFill>
                    <a:schemeClr val="tx2"/>
                  </a:solidFill>
                  <a:latin typeface="Arial" pitchFamily="34" charset="0"/>
                  <a:ea typeface="ＭＳ Ｐゴシック" pitchFamily="29" charset="-128"/>
                  <a:cs typeface="Times New Roman"/>
                </a:defRPr>
              </a:lvl1pPr>
              <a:lvl2pPr marL="742950" marR="0" indent="-285750" algn="l" defTabSz="914400" rtl="0" eaLnBrk="1" fontAlgn="base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Char char="–"/>
                <a:tabLst/>
                <a:defRPr lang="en-US" sz="1800" kern="1200" baseline="0">
                  <a:solidFill>
                    <a:schemeClr val="tx2"/>
                  </a:solidFill>
                  <a:latin typeface="Arial" pitchFamily="34" charset="0"/>
                  <a:ea typeface="ＭＳ Ｐゴシック" pitchFamily="29" charset="-128"/>
                  <a:cs typeface="Times New Roman"/>
                </a:defRPr>
              </a:lvl2pPr>
              <a:lvl3pPr marL="1143000" marR="0" indent="-228600" algn="l" defTabSz="914400" rtl="0" eaLnBrk="1" fontAlgn="base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Char char="•"/>
                <a:tabLst/>
                <a:defRPr lang="en-US" sz="1600" kern="1200" baseline="0">
                  <a:solidFill>
                    <a:schemeClr val="tx2"/>
                  </a:solidFill>
                  <a:latin typeface="Arial" pitchFamily="34" charset="0"/>
                  <a:ea typeface="ＭＳ Ｐゴシック" pitchFamily="29" charset="-128"/>
                  <a:cs typeface="Times New Roman"/>
                </a:defRPr>
              </a:lvl3pPr>
              <a:lvl4pPr marL="1371600" marR="0" indent="0" algn="l" defTabSz="914400" rtl="0" eaLnBrk="1" fontAlgn="base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None/>
                <a:tabLst/>
                <a:defRPr lang="en-US" sz="1100" kern="1200" baseline="0">
                  <a:solidFill>
                    <a:srgbClr val="000000"/>
                  </a:solidFill>
                  <a:latin typeface="+mn-lt"/>
                  <a:ea typeface="ＭＳ Ｐゴシック" pitchFamily="29" charset="-128"/>
                  <a:cs typeface="Times New Roman"/>
                </a:defRPr>
              </a:lvl4pPr>
              <a:lvl5pPr marL="2057400" marR="0" indent="-228600" algn="l" defTabSz="914400" rtl="0" eaLnBrk="1" fontAlgn="base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Char char="»"/>
                <a:tabLst/>
                <a:defRPr lang="en-US" sz="1300" kern="1200" baseline="0">
                  <a:solidFill>
                    <a:srgbClr val="000000"/>
                  </a:solidFill>
                  <a:latin typeface="+mn-lt"/>
                  <a:ea typeface="ＭＳ Ｐゴシック" pitchFamily="29" charset="-128"/>
                  <a:cs typeface="Times New Roman"/>
                </a:defRPr>
              </a:lvl5pPr>
              <a:lvl6pPr marL="2513952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036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117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199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Aft>
                  <a:spcPts val="1200"/>
                </a:spcAft>
                <a:buNone/>
                <a:defRPr/>
              </a:pPr>
              <a:r>
                <a:rPr lang="en-US" sz="1900">
                  <a:solidFill>
                    <a:srgbClr val="323E4A"/>
                  </a:solidFill>
                  <a:latin typeface="Arial"/>
                  <a:ea typeface="ＭＳ Ｐゴシック"/>
                  <a:cs typeface="Arial"/>
                </a:rPr>
                <a:t>Set service mileage thresholds - pull vehicle reports for marketing </a:t>
              </a:r>
              <a:endParaRPr lang="en-US">
                <a:solidFill>
                  <a:srgbClr val="323E4A"/>
                </a:solidFill>
              </a:endParaRPr>
            </a:p>
          </p:txBody>
        </p:sp>
        <p:sp>
          <p:nvSpPr>
            <p:cNvPr id="20" name="Text Placeholder 3">
              <a:extLst>
                <a:ext uri="{FF2B5EF4-FFF2-40B4-BE49-F238E27FC236}">
                  <a16:creationId xmlns:a16="http://schemas.microsoft.com/office/drawing/2014/main" id="{786421D2-4A31-4E2A-81FE-E02B3030DDDC}"/>
                </a:ext>
              </a:extLst>
            </p:cNvPr>
            <p:cNvSpPr txBox="1">
              <a:spLocks/>
            </p:cNvSpPr>
            <p:nvPr/>
          </p:nvSpPr>
          <p:spPr>
            <a:xfrm>
              <a:off x="951660" y="4823721"/>
              <a:ext cx="3015258" cy="603829"/>
            </a:xfrm>
            <a:prstGeom prst="rect">
              <a:avLst/>
            </a:prstGeom>
          </p:spPr>
          <p:txBody>
            <a:bodyPr lIns="91440" tIns="45720" rIns="91440" bIns="45720" anchor="t"/>
            <a:lstStyle>
              <a:lvl1pPr marL="284163" marR="0" indent="-284163" algn="l" defTabSz="914400" rtl="0" eaLnBrk="1" fontAlgn="base" latinLnBrk="0" hangingPunct="1">
                <a:lnSpc>
                  <a:spcPct val="95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Pct val="120000"/>
                <a:buFont typeface="Arial"/>
                <a:buChar char="•"/>
                <a:tabLst/>
                <a:defRPr lang="en-US" sz="2000" kern="1200" baseline="0">
                  <a:solidFill>
                    <a:schemeClr val="tx2"/>
                  </a:solidFill>
                  <a:latin typeface="Arial" pitchFamily="34" charset="0"/>
                  <a:ea typeface="ＭＳ Ｐゴシック" pitchFamily="29" charset="-128"/>
                  <a:cs typeface="Times New Roman"/>
                </a:defRPr>
              </a:lvl1pPr>
              <a:lvl2pPr marL="742950" marR="0" indent="-285750" algn="l" defTabSz="914400" rtl="0" eaLnBrk="1" fontAlgn="base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Char char="–"/>
                <a:tabLst/>
                <a:defRPr lang="en-US" sz="1800" kern="1200" baseline="0">
                  <a:solidFill>
                    <a:schemeClr val="tx2"/>
                  </a:solidFill>
                  <a:latin typeface="Arial" pitchFamily="34" charset="0"/>
                  <a:ea typeface="ＭＳ Ｐゴシック" pitchFamily="29" charset="-128"/>
                  <a:cs typeface="Times New Roman"/>
                </a:defRPr>
              </a:lvl2pPr>
              <a:lvl3pPr marL="1143000" marR="0" indent="-228600" algn="l" defTabSz="914400" rtl="0" eaLnBrk="1" fontAlgn="base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Char char="•"/>
                <a:tabLst/>
                <a:defRPr lang="en-US" sz="1600" kern="1200" baseline="0">
                  <a:solidFill>
                    <a:schemeClr val="tx2"/>
                  </a:solidFill>
                  <a:latin typeface="Arial" pitchFamily="34" charset="0"/>
                  <a:ea typeface="ＭＳ Ｐゴシック" pitchFamily="29" charset="-128"/>
                  <a:cs typeface="Times New Roman"/>
                </a:defRPr>
              </a:lvl3pPr>
              <a:lvl4pPr marL="1371600" marR="0" indent="0" algn="l" defTabSz="914400" rtl="0" eaLnBrk="1" fontAlgn="base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None/>
                <a:tabLst/>
                <a:defRPr lang="en-US" sz="1100" kern="1200" baseline="0">
                  <a:solidFill>
                    <a:srgbClr val="000000"/>
                  </a:solidFill>
                  <a:latin typeface="+mn-lt"/>
                  <a:ea typeface="ＭＳ Ｐゴシック" pitchFamily="29" charset="-128"/>
                  <a:cs typeface="Times New Roman"/>
                </a:defRPr>
              </a:lvl4pPr>
              <a:lvl5pPr marL="2057400" marR="0" indent="-228600" algn="l" defTabSz="914400" rtl="0" eaLnBrk="1" fontAlgn="base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Char char="»"/>
                <a:tabLst/>
                <a:defRPr lang="en-US" sz="1300" kern="1200" baseline="0">
                  <a:solidFill>
                    <a:srgbClr val="000000"/>
                  </a:solidFill>
                  <a:latin typeface="+mn-lt"/>
                  <a:ea typeface="ＭＳ Ｐゴシック" pitchFamily="29" charset="-128"/>
                  <a:cs typeface="Times New Roman"/>
                </a:defRPr>
              </a:lvl5pPr>
              <a:lvl6pPr marL="2513952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036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117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199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Aft>
                  <a:spcPts val="1200"/>
                </a:spcAft>
                <a:buNone/>
                <a:defRPr/>
              </a:pPr>
              <a:r>
                <a:rPr lang="en-US" sz="1900">
                  <a:solidFill>
                    <a:srgbClr val="323E4A"/>
                  </a:solidFill>
                  <a:latin typeface="Arial"/>
                  <a:ea typeface="ＭＳ Ｐゴシック"/>
                  <a:cs typeface="Arial"/>
                </a:rPr>
                <a:t>View test drives by vehicle &amp; route </a:t>
              </a:r>
              <a:endParaRPr lang="en-US">
                <a:solidFill>
                  <a:srgbClr val="323E4A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840077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A26F6-DA9B-453D-A1C8-F3F6A0C0C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Actionable Sales Features - Vehicle Search Attributes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6BAAED6D-0F5D-4DEF-86E0-562F75EAB94B}"/>
              </a:ext>
            </a:extLst>
          </p:cNvPr>
          <p:cNvSpPr txBox="1">
            <a:spLocks/>
          </p:cNvSpPr>
          <p:nvPr/>
        </p:nvSpPr>
        <p:spPr>
          <a:xfrm>
            <a:off x="4559869" y="5366723"/>
            <a:ext cx="3363051" cy="966494"/>
          </a:xfrm>
          <a:prstGeom prst="rect">
            <a:avLst/>
          </a:prstGeom>
        </p:spPr>
        <p:txBody>
          <a:bodyPr vert="horz" lIns="0" tIns="0" rIns="0" bIns="0"/>
          <a:lstStyle>
            <a:lvl1pPr marL="227013" indent="-227013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Arial Regular"/>
                <a:ea typeface="ＭＳ Ｐゴシック" charset="0"/>
                <a:cs typeface="Arial Regular"/>
              </a:defRPr>
            </a:lvl1pPr>
            <a:lvl2pPr marL="460375" indent="-233363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chemeClr val="tx1"/>
                </a:solidFill>
                <a:latin typeface="Arial Regular"/>
                <a:ea typeface="ＭＳ Ｐゴシック" charset="0"/>
                <a:cs typeface="Arial Regular"/>
              </a:defRPr>
            </a:lvl2pPr>
            <a:lvl3pPr marL="687388" indent="-227013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Arial Regular"/>
                <a:ea typeface="ＭＳ Ｐゴシック" charset="0"/>
                <a:cs typeface="Arial Regular"/>
              </a:defRPr>
            </a:lvl3pPr>
            <a:lvl4pPr marL="914400" indent="-227013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chemeClr val="tx1"/>
                </a:solidFill>
                <a:latin typeface="Arial Regular"/>
                <a:ea typeface="ＭＳ Ｐゴシック" charset="0"/>
                <a:cs typeface="Arial Regular"/>
              </a:defRPr>
            </a:lvl4pPr>
            <a:lvl5pPr marL="1139825" indent="-225425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/>
                </a:solidFill>
                <a:latin typeface="Arial Regular"/>
                <a:ea typeface="ＭＳ Ｐゴシック" charset="0"/>
                <a:cs typeface="Arial Regular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4393E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Target specific vehicles such as aged units to improve turn</a:t>
            </a:r>
          </a:p>
        </p:txBody>
      </p:sp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D4974D58-A726-4667-8048-A1C49E2997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6611" y="6565143"/>
            <a:ext cx="3757612" cy="274637"/>
          </a:xfrm>
        </p:spPr>
        <p:txBody>
          <a:bodyPr/>
          <a:lstStyle/>
          <a:p>
            <a:pPr marL="0" marR="0" lvl="0" indent="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egular"/>
                <a:ea typeface="+mn-ea"/>
              </a:rPr>
              <a:t>  © 2021 Spireon, Inc. Confidential.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3152403-2388-B146-92DC-5F0ADF15215D}"/>
              </a:ext>
            </a:extLst>
          </p:cNvPr>
          <p:cNvCxnSpPr>
            <a:cxnSpLocks/>
          </p:cNvCxnSpPr>
          <p:nvPr/>
        </p:nvCxnSpPr>
        <p:spPr>
          <a:xfrm>
            <a:off x="4352277" y="987666"/>
            <a:ext cx="0" cy="5215910"/>
          </a:xfrm>
          <a:prstGeom prst="line">
            <a:avLst/>
          </a:prstGeom>
          <a:ln w="19050">
            <a:solidFill>
              <a:srgbClr val="DF4825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61FC04A-35BB-D24E-AE8E-459C19A3DFEA}"/>
              </a:ext>
            </a:extLst>
          </p:cNvPr>
          <p:cNvCxnSpPr>
            <a:cxnSpLocks/>
          </p:cNvCxnSpPr>
          <p:nvPr/>
        </p:nvCxnSpPr>
        <p:spPr>
          <a:xfrm>
            <a:off x="8130512" y="987666"/>
            <a:ext cx="0" cy="5215910"/>
          </a:xfrm>
          <a:prstGeom prst="line">
            <a:avLst/>
          </a:prstGeom>
          <a:ln w="19050">
            <a:solidFill>
              <a:srgbClr val="DF4825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6E222CE-BD33-4331-91E6-886A65E31BFF}"/>
              </a:ext>
            </a:extLst>
          </p:cNvPr>
          <p:cNvSpPr txBox="1">
            <a:spLocks/>
          </p:cNvSpPr>
          <p:nvPr/>
        </p:nvSpPr>
        <p:spPr>
          <a:xfrm>
            <a:off x="451398" y="5366723"/>
            <a:ext cx="3693287" cy="980576"/>
          </a:xfrm>
          <a:prstGeom prst="rect">
            <a:avLst/>
          </a:prstGeom>
        </p:spPr>
        <p:txBody>
          <a:bodyPr vert="horz" lIns="0" tIns="0" rIns="0" bIns="0"/>
          <a:lstStyle>
            <a:lvl1pPr marL="227013" indent="-227013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Arial Regular"/>
                <a:ea typeface="ＭＳ Ｐゴシック" charset="0"/>
                <a:cs typeface="Arial Regular"/>
              </a:defRPr>
            </a:lvl1pPr>
            <a:lvl2pPr marL="460375" indent="-233363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chemeClr val="tx1"/>
                </a:solidFill>
                <a:latin typeface="Arial Regular"/>
                <a:ea typeface="ＭＳ Ｐゴシック" charset="0"/>
                <a:cs typeface="Arial Regular"/>
              </a:defRPr>
            </a:lvl2pPr>
            <a:lvl3pPr marL="687388" indent="-227013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Arial Regular"/>
                <a:ea typeface="ＭＳ Ｐゴシック" charset="0"/>
                <a:cs typeface="Arial Regular"/>
              </a:defRPr>
            </a:lvl3pPr>
            <a:lvl4pPr marL="914400" indent="-227013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chemeClr val="tx1"/>
                </a:solidFill>
                <a:latin typeface="Arial Regular"/>
                <a:ea typeface="ＭＳ Ｐゴシック" charset="0"/>
                <a:cs typeface="Arial Regular"/>
              </a:defRPr>
            </a:lvl4pPr>
            <a:lvl5pPr marL="1139825" indent="-225425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/>
                </a:solidFill>
                <a:latin typeface="Arial Regular"/>
                <a:ea typeface="ＭＳ Ｐゴシック" charset="0"/>
                <a:cs typeface="Arial Regular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4393E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Manage vehicles by aging, OEM, color or trim level</a:t>
            </a:r>
          </a:p>
        </p:txBody>
      </p:sp>
      <p:pic>
        <p:nvPicPr>
          <p:cNvPr id="16" name="Picture 15" descr="A screenshot of a cell phone&#10;&#10;Description automatically generated">
            <a:extLst>
              <a:ext uri="{FF2B5EF4-FFF2-40B4-BE49-F238E27FC236}">
                <a16:creationId xmlns:a16="http://schemas.microsoft.com/office/drawing/2014/main" id="{C2ABCA8E-5013-4CDA-A6A6-5DFF89447C2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507" y="633756"/>
            <a:ext cx="2705099" cy="4817389"/>
          </a:xfrm>
          <a:prstGeom prst="rect">
            <a:avLst/>
          </a:prstGeom>
        </p:spPr>
      </p:pic>
      <p:pic>
        <p:nvPicPr>
          <p:cNvPr id="24" name="Picture 2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2E8DDE7-674A-4DE8-8AA5-E2C91A8589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6601" y="633756"/>
            <a:ext cx="2705099" cy="4817387"/>
          </a:xfrm>
          <a:prstGeom prst="rect">
            <a:avLst/>
          </a:prstGeom>
        </p:spPr>
      </p:pic>
      <p:pic>
        <p:nvPicPr>
          <p:cNvPr id="25" name="Picture 24" descr="Map&#10;&#10;Description automatically generated">
            <a:extLst>
              <a:ext uri="{FF2B5EF4-FFF2-40B4-BE49-F238E27FC236}">
                <a16:creationId xmlns:a16="http://schemas.microsoft.com/office/drawing/2014/main" id="{93B3C9AD-6CC6-46A3-A877-55039DB340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0374" y="633756"/>
            <a:ext cx="2705098" cy="4817387"/>
          </a:xfrm>
          <a:prstGeom prst="rect">
            <a:avLst/>
          </a:prstGeom>
        </p:spPr>
      </p:pic>
      <p:sp>
        <p:nvSpPr>
          <p:cNvPr id="30" name="Content Placeholder 6">
            <a:extLst>
              <a:ext uri="{FF2B5EF4-FFF2-40B4-BE49-F238E27FC236}">
                <a16:creationId xmlns:a16="http://schemas.microsoft.com/office/drawing/2014/main" id="{33DE16DB-716D-490E-8F88-9C80FAD3C65E}"/>
              </a:ext>
            </a:extLst>
          </p:cNvPr>
          <p:cNvSpPr txBox="1">
            <a:spLocks/>
          </p:cNvSpPr>
          <p:nvPr/>
        </p:nvSpPr>
        <p:spPr>
          <a:xfrm>
            <a:off x="8649953" y="5366723"/>
            <a:ext cx="2955519" cy="429768"/>
          </a:xfrm>
          <a:prstGeom prst="rect">
            <a:avLst/>
          </a:prstGeom>
        </p:spPr>
        <p:txBody>
          <a:bodyPr vert="horz" lIns="0" tIns="0" rIns="0" bIns="0"/>
          <a:lstStyle>
            <a:lvl1pPr marL="227013" indent="-227013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Arial Regular"/>
                <a:ea typeface="ＭＳ Ｐゴシック" charset="0"/>
                <a:cs typeface="Arial Regular"/>
              </a:defRPr>
            </a:lvl1pPr>
            <a:lvl2pPr marL="460375" indent="-233363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chemeClr val="tx1"/>
                </a:solidFill>
                <a:latin typeface="Arial Regular"/>
                <a:ea typeface="ＭＳ Ｐゴシック" charset="0"/>
                <a:cs typeface="Arial Regular"/>
              </a:defRPr>
            </a:lvl2pPr>
            <a:lvl3pPr marL="687388" indent="-227013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Arial Regular"/>
                <a:ea typeface="ＭＳ Ｐゴシック" charset="0"/>
                <a:cs typeface="Arial Regular"/>
              </a:defRPr>
            </a:lvl3pPr>
            <a:lvl4pPr marL="914400" indent="-227013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chemeClr val="tx1"/>
                </a:solidFill>
                <a:latin typeface="Arial Regular"/>
                <a:ea typeface="ＭＳ Ｐゴシック" charset="0"/>
                <a:cs typeface="Arial Regular"/>
              </a:defRPr>
            </a:lvl4pPr>
            <a:lvl5pPr marL="1139825" indent="-225425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/>
                </a:solidFill>
                <a:latin typeface="Arial Regular"/>
                <a:ea typeface="ＭＳ Ｐゴシック" charset="0"/>
                <a:cs typeface="Arial Regular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4393E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Pin-point vehicle efficiently to guide sales with consumer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2745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92FCA1A-329A-3245-9312-FB6C06C1522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3362" y="1115758"/>
            <a:ext cx="3117150" cy="55511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>
                <a:latin typeface="Arial"/>
                <a:cs typeface="Arial"/>
              </a:rPr>
              <a:t>Industry’s Best Stolen Vehicle Recovery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type="body" sz="quarter" idx="11"/>
          </p:nvPr>
        </p:nvSpPr>
        <p:spPr>
          <a:xfrm>
            <a:off x="373062" y="2561498"/>
            <a:ext cx="6250299" cy="3889430"/>
          </a:xfrm>
        </p:spPr>
        <p:txBody>
          <a:bodyPr anchor="t"/>
          <a:lstStyle/>
          <a:p>
            <a:pPr>
              <a:lnSpc>
                <a:spcPct val="100000"/>
              </a:lnSpc>
              <a:spcAft>
                <a:spcPts val="1200"/>
              </a:spcAft>
              <a:buClr>
                <a:srgbClr val="DF4825"/>
              </a:buClr>
              <a:buFont typeface="Arial" panose="020B0604020202020204" pitchFamily="34" charset="0"/>
              <a:buChar char="•"/>
            </a:pPr>
            <a:r>
              <a:rPr lang="en-US" sz="1800" b="1">
                <a:solidFill>
                  <a:srgbClr val="34393E"/>
                </a:solidFill>
                <a:latin typeface="Arial"/>
                <a:ea typeface="ＭＳ Ｐゴシック"/>
              </a:rPr>
              <a:t>PSAP integration </a:t>
            </a:r>
            <a:r>
              <a:rPr lang="en-US" sz="1800">
                <a:solidFill>
                  <a:srgbClr val="34393E"/>
                </a:solidFill>
                <a:latin typeface="Arial"/>
                <a:ea typeface="ＭＳ Ｐゴシック"/>
              </a:rPr>
              <a:t>– Expedites stolen vehicle in law enforcement queue as 'Crime in Progress'</a:t>
            </a:r>
          </a:p>
          <a:p>
            <a:pPr>
              <a:lnSpc>
                <a:spcPct val="100000"/>
              </a:lnSpc>
              <a:spcAft>
                <a:spcPts val="1200"/>
              </a:spcAft>
              <a:buClr>
                <a:srgbClr val="DF4825"/>
              </a:buClr>
              <a:buFont typeface="Arial" panose="020B0604020202020204" pitchFamily="34" charset="0"/>
              <a:buChar char="•"/>
            </a:pPr>
            <a:r>
              <a:rPr lang="en-US" sz="1800" b="1">
                <a:solidFill>
                  <a:srgbClr val="34393E"/>
                </a:solidFill>
                <a:latin typeface="Arial"/>
                <a:ea typeface="ＭＳ Ｐゴシック"/>
              </a:rPr>
              <a:t>Critical vehicle information </a:t>
            </a:r>
            <a:r>
              <a:rPr lang="en-US" sz="1800">
                <a:solidFill>
                  <a:srgbClr val="34393E"/>
                </a:solidFill>
                <a:latin typeface="Arial"/>
                <a:ea typeface="ＭＳ Ｐゴシック"/>
              </a:rPr>
              <a:t>provided, so dealers / consumers are ready to file a police report</a:t>
            </a:r>
          </a:p>
          <a:p>
            <a:pPr>
              <a:lnSpc>
                <a:spcPct val="100000"/>
              </a:lnSpc>
              <a:spcAft>
                <a:spcPts val="1200"/>
              </a:spcAft>
              <a:buClr>
                <a:srgbClr val="DF4825"/>
              </a:buClr>
              <a:buFont typeface="Arial" panose="020B0604020202020204" pitchFamily="34" charset="0"/>
              <a:buChar char="•"/>
            </a:pPr>
            <a:r>
              <a:rPr lang="en-US" sz="1800" b="1">
                <a:solidFill>
                  <a:srgbClr val="34393E"/>
                </a:solidFill>
                <a:latin typeface="Arial"/>
                <a:ea typeface="ＭＳ Ｐゴシック"/>
              </a:rPr>
              <a:t>Save police report </a:t>
            </a:r>
            <a:r>
              <a:rPr lang="en-US" sz="1800">
                <a:solidFill>
                  <a:srgbClr val="34393E"/>
                </a:solidFill>
                <a:latin typeface="Arial"/>
                <a:ea typeface="ＭＳ Ｐゴシック"/>
              </a:rPr>
              <a:t>information to provide to Customer Support</a:t>
            </a:r>
          </a:p>
          <a:p>
            <a:pPr>
              <a:lnSpc>
                <a:spcPct val="100000"/>
              </a:lnSpc>
              <a:spcAft>
                <a:spcPts val="1200"/>
              </a:spcAft>
              <a:buClr>
                <a:srgbClr val="DF4825"/>
              </a:buClr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34393E"/>
                </a:solidFill>
                <a:latin typeface="Arial"/>
                <a:ea typeface="ＭＳ Ｐゴシック"/>
              </a:rPr>
              <a:t>Concierge service</a:t>
            </a:r>
          </a:p>
          <a:p>
            <a:pPr>
              <a:lnSpc>
                <a:spcPct val="100000"/>
              </a:lnSpc>
              <a:spcAft>
                <a:spcPts val="1200"/>
              </a:spcAft>
              <a:buClr>
                <a:srgbClr val="DF4825"/>
              </a:buClr>
              <a:buFont typeface="Arial" panose="020B0604020202020204" pitchFamily="34" charset="0"/>
              <a:buChar char="•"/>
            </a:pPr>
            <a:r>
              <a:rPr lang="en-US" sz="1800" b="1">
                <a:solidFill>
                  <a:srgbClr val="34393E"/>
                </a:solidFill>
                <a:latin typeface="Arial"/>
                <a:ea typeface="ＭＳ Ｐゴシック"/>
              </a:rPr>
              <a:t>Receive alerts </a:t>
            </a:r>
            <a:r>
              <a:rPr lang="en-US" sz="1800">
                <a:solidFill>
                  <a:srgbClr val="34393E"/>
                </a:solidFill>
                <a:latin typeface="Arial"/>
                <a:ea typeface="ＭＳ Ｐゴシック"/>
              </a:rPr>
              <a:t>when cars leave lots after hours </a:t>
            </a:r>
          </a:p>
          <a:p>
            <a:pPr>
              <a:lnSpc>
                <a:spcPct val="100000"/>
              </a:lnSpc>
              <a:spcAft>
                <a:spcPts val="1200"/>
              </a:spcAft>
              <a:buClr>
                <a:srgbClr val="DF4825"/>
              </a:buClr>
              <a:buFont typeface="Arial" panose="020B0604020202020204" pitchFamily="34" charset="0"/>
              <a:buChar char="•"/>
            </a:pPr>
            <a:r>
              <a:rPr lang="en-US" sz="1800" b="1">
                <a:solidFill>
                  <a:srgbClr val="34393E"/>
                </a:solidFill>
                <a:latin typeface="Arial"/>
                <a:ea typeface="ＭＳ Ｐゴシック"/>
              </a:rPr>
              <a:t>Up to $10K per vehicle </a:t>
            </a:r>
            <a:r>
              <a:rPr lang="en-US" sz="1800">
                <a:solidFill>
                  <a:srgbClr val="34393E"/>
                </a:solidFill>
                <a:latin typeface="Arial"/>
                <a:ea typeface="ＭＳ Ｐゴシック"/>
              </a:rPr>
              <a:t>coverage </a:t>
            </a:r>
            <a:r>
              <a:rPr lang="en-US" sz="1800">
                <a:solidFill>
                  <a:srgbClr val="34393E"/>
                </a:solidFill>
                <a:latin typeface="Arial" charset="0"/>
                <a:ea typeface="Arial" charset="0"/>
                <a:cs typeface="Arial" charset="0"/>
              </a:rPr>
              <a:t>(dealer &amp; consumer)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03C960F-722B-A446-8AB5-F9A232374CA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2109" y="1115758"/>
            <a:ext cx="3117149" cy="5551190"/>
          </a:xfrm>
          <a:prstGeom prst="rect">
            <a:avLst/>
          </a:prstGeom>
        </p:spPr>
      </p:pic>
      <p:sp>
        <p:nvSpPr>
          <p:cNvPr id="26" name="Date Placeholder 2">
            <a:extLst>
              <a:ext uri="{FF2B5EF4-FFF2-40B4-BE49-F238E27FC236}">
                <a16:creationId xmlns:a16="http://schemas.microsoft.com/office/drawing/2014/main" id="{9826A65B-1094-8642-8F83-E50738F2C0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49139" y="6585329"/>
            <a:ext cx="3757612" cy="274637"/>
          </a:xfrm>
        </p:spPr>
        <p:txBody>
          <a:bodyPr/>
          <a:lstStyle/>
          <a:p>
            <a:pPr marL="0" marR="0" lvl="0" indent="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egular"/>
                <a:ea typeface="+mn-ea"/>
              </a:rPr>
              <a:t>  © 2021 Spireon, Inc. Confidential.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2C3620E-90EE-4F4E-AA2D-DB4773BD755D}"/>
              </a:ext>
            </a:extLst>
          </p:cNvPr>
          <p:cNvSpPr/>
          <p:nvPr/>
        </p:nvSpPr>
        <p:spPr>
          <a:xfrm>
            <a:off x="7567127" y="5861179"/>
            <a:ext cx="1268963" cy="261258"/>
          </a:xfrm>
          <a:prstGeom prst="roundRect">
            <a:avLst/>
          </a:prstGeom>
          <a:solidFill>
            <a:srgbClr val="E64A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Contact LoJack Support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35B8D70-6FA8-485A-A0F7-2FE549CC2C0D}"/>
              </a:ext>
            </a:extLst>
          </p:cNvPr>
          <p:cNvSpPr/>
          <p:nvPr/>
        </p:nvSpPr>
        <p:spPr>
          <a:xfrm>
            <a:off x="10125874" y="5861179"/>
            <a:ext cx="1268963" cy="261258"/>
          </a:xfrm>
          <a:prstGeom prst="roundRect">
            <a:avLst/>
          </a:prstGeom>
          <a:solidFill>
            <a:srgbClr val="E64A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Contact LoJack Support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1515B5-D549-48B1-A47B-CACBF5D5CF7D}"/>
              </a:ext>
            </a:extLst>
          </p:cNvPr>
          <p:cNvSpPr/>
          <p:nvPr/>
        </p:nvSpPr>
        <p:spPr>
          <a:xfrm>
            <a:off x="9973587" y="4371975"/>
            <a:ext cx="1602581" cy="10715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sz="650" b="1">
                <a:solidFill>
                  <a:srgbClr val="5E5E5E"/>
                </a:solidFill>
                <a:latin typeface="Arial" charset="0"/>
                <a:ea typeface="Arial" charset="0"/>
                <a:cs typeface="Arial" charset="0"/>
              </a:rPr>
              <a:t>Information Needed by LoJack Support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3BD8989-7539-4FF6-8AF2-7D61DDBE6132}"/>
              </a:ext>
            </a:extLst>
          </p:cNvPr>
          <p:cNvGrpSpPr/>
          <p:nvPr/>
        </p:nvGrpSpPr>
        <p:grpSpPr>
          <a:xfrm>
            <a:off x="408578" y="841759"/>
            <a:ext cx="6214784" cy="1543721"/>
            <a:chOff x="316006" y="950708"/>
            <a:chExt cx="6214784" cy="1543721"/>
          </a:xfrm>
          <a:solidFill>
            <a:srgbClr val="FC5336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920FC12-A7C2-4B0B-94BD-5F92DE499609}"/>
                </a:ext>
              </a:extLst>
            </p:cNvPr>
            <p:cNvSpPr/>
            <p:nvPr/>
          </p:nvSpPr>
          <p:spPr>
            <a:xfrm>
              <a:off x="316006" y="950708"/>
              <a:ext cx="6214784" cy="1543721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DF4825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64A63360-3E92-46F6-8D3B-9F1C862EB0DD}"/>
                </a:ext>
              </a:extLst>
            </p:cNvPr>
            <p:cNvSpPr txBox="1">
              <a:spLocks/>
            </p:cNvSpPr>
            <p:nvPr/>
          </p:nvSpPr>
          <p:spPr>
            <a:xfrm>
              <a:off x="352134" y="1217983"/>
              <a:ext cx="2929304" cy="379710"/>
            </a:xfrm>
            <a:prstGeom prst="rect">
              <a:avLst/>
            </a:prstGeom>
            <a:grpFill/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54513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INDUSTRY’S</a:t>
              </a:r>
            </a:p>
          </p:txBody>
        </p:sp>
        <p:sp>
          <p:nvSpPr>
            <p:cNvPr id="21" name="Content Placeholder 2">
              <a:extLst>
                <a:ext uri="{FF2B5EF4-FFF2-40B4-BE49-F238E27FC236}">
                  <a16:creationId xmlns:a16="http://schemas.microsoft.com/office/drawing/2014/main" id="{E914962A-6EAB-4D10-BF6F-311D8BA45721}"/>
                </a:ext>
              </a:extLst>
            </p:cNvPr>
            <p:cNvSpPr txBox="1">
              <a:spLocks/>
            </p:cNvSpPr>
            <p:nvPr/>
          </p:nvSpPr>
          <p:spPr>
            <a:xfrm>
              <a:off x="3207480" y="1149173"/>
              <a:ext cx="3099853" cy="809087"/>
            </a:xfrm>
            <a:prstGeom prst="rect">
              <a:avLst/>
            </a:prstGeom>
            <a:grpFill/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54513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FASTEST</a:t>
              </a:r>
            </a:p>
          </p:txBody>
        </p:sp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id="{F297FA35-56FB-4DB5-8A4E-A748DDF67564}"/>
                </a:ext>
              </a:extLst>
            </p:cNvPr>
            <p:cNvSpPr txBox="1">
              <a:spLocks/>
            </p:cNvSpPr>
            <p:nvPr/>
          </p:nvSpPr>
          <p:spPr>
            <a:xfrm>
              <a:off x="3180565" y="1941565"/>
              <a:ext cx="3117150" cy="379710"/>
            </a:xfrm>
            <a:prstGeom prst="rect">
              <a:avLst/>
            </a:prstGeom>
            <a:grpFill/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54513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AVERAGE RECOVERY TIME</a:t>
              </a:r>
            </a:p>
          </p:txBody>
        </p:sp>
        <p:sp>
          <p:nvSpPr>
            <p:cNvPr id="28" name="Content Placeholder 2">
              <a:extLst>
                <a:ext uri="{FF2B5EF4-FFF2-40B4-BE49-F238E27FC236}">
                  <a16:creationId xmlns:a16="http://schemas.microsoft.com/office/drawing/2014/main" id="{7DB10833-E9C5-4945-A9F7-9095E8B41B9E}"/>
                </a:ext>
              </a:extLst>
            </p:cNvPr>
            <p:cNvSpPr txBox="1">
              <a:spLocks/>
            </p:cNvSpPr>
            <p:nvPr/>
          </p:nvSpPr>
          <p:spPr>
            <a:xfrm>
              <a:off x="324876" y="1672184"/>
              <a:ext cx="2929304" cy="379710"/>
            </a:xfrm>
            <a:prstGeom prst="rect">
              <a:avLst/>
            </a:prstGeom>
            <a:grpFill/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54513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BEST SVR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B8DFDB4-AEF6-4AD4-A817-35F4474C1A25}"/>
                </a:ext>
              </a:extLst>
            </p:cNvPr>
            <p:cNvCxnSpPr>
              <a:cxnSpLocks/>
            </p:cNvCxnSpPr>
            <p:nvPr/>
          </p:nvCxnSpPr>
          <p:spPr>
            <a:xfrm>
              <a:off x="3302657" y="1224707"/>
              <a:ext cx="0" cy="1007505"/>
            </a:xfrm>
            <a:prstGeom prst="line">
              <a:avLst/>
            </a:prstGeom>
            <a:grpFill/>
            <a:ln w="19050">
              <a:solidFill>
                <a:srgbClr val="34393E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6701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6E3BD-4608-6946-8B53-0D5B0DB6A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Spireon Technology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177189-31A0-CA4A-A01A-446E92889A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72937" y="1179425"/>
            <a:ext cx="6011406" cy="4840404"/>
          </a:xfrm>
        </p:spPr>
        <p:txBody>
          <a:bodyPr anchor="t"/>
          <a:lstStyle/>
          <a:p>
            <a:pPr marL="283845" indent="-283845">
              <a:spcAft>
                <a:spcPts val="1200"/>
              </a:spcAft>
            </a:pPr>
            <a:r>
              <a:rPr lang="en-US" sz="1800">
                <a:solidFill>
                  <a:srgbClr val="34393E"/>
                </a:solidFill>
                <a:latin typeface="Arial"/>
                <a:ea typeface="ＭＳ Ｐゴシック"/>
              </a:rPr>
              <a:t>All core technology developed &amp; owned by Spireon </a:t>
            </a:r>
          </a:p>
          <a:p>
            <a:pPr marL="283845" indent="-283845">
              <a:spcAft>
                <a:spcPts val="1200"/>
              </a:spcAft>
            </a:pPr>
            <a:r>
              <a:rPr lang="en-US" sz="1800">
                <a:solidFill>
                  <a:srgbClr val="34393E"/>
                </a:solidFill>
                <a:latin typeface="Arial"/>
                <a:ea typeface="ＭＳ Ｐゴシック"/>
              </a:rPr>
              <a:t>In-house team of 120+ hardware, software and data engineers</a:t>
            </a:r>
          </a:p>
          <a:p>
            <a:pPr marL="283845" indent="-283845">
              <a:spcAft>
                <a:spcPts val="1200"/>
              </a:spcAft>
            </a:pPr>
            <a:r>
              <a:rPr lang="en-US" sz="1800">
                <a:solidFill>
                  <a:srgbClr val="34393E"/>
                </a:solidFill>
                <a:latin typeface="Arial"/>
                <a:ea typeface="ＭＳ Ｐゴシック"/>
              </a:rPr>
              <a:t>Direct control of all features and roadmap priorities</a:t>
            </a:r>
          </a:p>
          <a:p>
            <a:pPr marL="283845" indent="-283845">
              <a:spcAft>
                <a:spcPts val="1200"/>
              </a:spcAft>
            </a:pPr>
            <a:r>
              <a:rPr lang="en-US" sz="1800">
                <a:solidFill>
                  <a:srgbClr val="34393E"/>
                </a:solidFill>
                <a:latin typeface="Arial"/>
                <a:ea typeface="ＭＳ Ｐゴシック"/>
              </a:rPr>
              <a:t>Direct integration with top US cellular network providers including AT&amp;T, Verizon, Sprint and T-Mobile</a:t>
            </a:r>
          </a:p>
          <a:p>
            <a:pPr marL="283845" indent="-283845">
              <a:spcAft>
                <a:spcPts val="1200"/>
              </a:spcAft>
            </a:pPr>
            <a:r>
              <a:rPr lang="en-US" sz="1800">
                <a:solidFill>
                  <a:srgbClr val="34393E"/>
                </a:solidFill>
                <a:latin typeface="Arial"/>
                <a:ea typeface="ＭＳ Ｐゴシック"/>
              </a:rPr>
              <a:t>Hardware with 10+ year horizon for network compatibility</a:t>
            </a:r>
          </a:p>
          <a:p>
            <a:pPr marL="283845" indent="-283845">
              <a:spcAft>
                <a:spcPts val="1200"/>
              </a:spcAft>
            </a:pPr>
            <a:r>
              <a:rPr lang="en-US" sz="1800">
                <a:solidFill>
                  <a:srgbClr val="34393E"/>
                </a:solidFill>
                <a:latin typeface="Arial"/>
                <a:ea typeface="ＭＳ Ｐゴシック"/>
              </a:rPr>
              <a:t>Comprehensive API for optional integration into dealer operations including direct relationship with </a:t>
            </a:r>
            <a:r>
              <a:rPr lang="en-US" sz="1600">
                <a:solidFill>
                  <a:srgbClr val="34393E"/>
                </a:solidFill>
                <a:latin typeface="Arial"/>
                <a:ea typeface="ＭＳ Ｐゴシック"/>
              </a:rPr>
              <a:t>Reynolds, CDK, DealerTrack, </a:t>
            </a:r>
            <a:r>
              <a:rPr lang="en-US" sz="1600" err="1">
                <a:solidFill>
                  <a:srgbClr val="34393E"/>
                </a:solidFill>
                <a:latin typeface="Arial"/>
                <a:ea typeface="ＭＳ Ｐゴシック"/>
              </a:rPr>
              <a:t>AutoMate</a:t>
            </a:r>
            <a:r>
              <a:rPr lang="en-US" sz="1600">
                <a:solidFill>
                  <a:srgbClr val="34393E"/>
                </a:solidFill>
                <a:latin typeface="Arial"/>
                <a:ea typeface="ＭＳ Ｐゴシック"/>
              </a:rPr>
              <a:t>, PBS, Darwin, F&amp;I Express and HomeNet </a:t>
            </a:r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C6409A1B-3E45-4378-9610-027FCE6BD3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6611" y="6565143"/>
            <a:ext cx="3757612" cy="274637"/>
          </a:xfrm>
        </p:spPr>
        <p:txBody>
          <a:bodyPr/>
          <a:lstStyle/>
          <a:p>
            <a:pPr lvl="0"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egular"/>
                <a:ea typeface="+mn-ea"/>
              </a:rPr>
              <a:t>  ©</a:t>
            </a:r>
            <a:r>
              <a:rPr lang="en-US"/>
              <a:t> 2021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egular"/>
                <a:ea typeface="+mn-ea"/>
              </a:rPr>
              <a:t> Spireon, Inc. Confidential.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0EFE919D-7491-4547-BE5B-72370D839C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8" y="774631"/>
            <a:ext cx="5672393" cy="57290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15618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D0429CA-69D8-456B-B0CD-71063999977E}"/>
              </a:ext>
            </a:extLst>
          </p:cNvPr>
          <p:cNvSpPr/>
          <p:nvPr/>
        </p:nvSpPr>
        <p:spPr>
          <a:xfrm>
            <a:off x="-4" y="2250078"/>
            <a:ext cx="12192000" cy="236595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What Does LoJack Do for Dealers?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DD0251E8-A546-4F4F-9B64-FE7A4E715AB6}"/>
              </a:ext>
            </a:extLst>
          </p:cNvPr>
          <p:cNvSpPr txBox="1"/>
          <p:nvPr/>
        </p:nvSpPr>
        <p:spPr>
          <a:xfrm>
            <a:off x="1588530" y="4885609"/>
            <a:ext cx="2216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latin typeface="Arial" pitchFamily="34" charset="0"/>
                <a:ea typeface="ＭＳ Ｐゴシック" pitchFamily="29" charset="-128"/>
                <a:cs typeface="Times New Roman"/>
              </a:rPr>
              <a:t>Improve PVR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C0C0"/>
              </a:solidFill>
              <a:effectLst/>
              <a:uLnTx/>
              <a:uFillTx/>
              <a:latin typeface="Arial" pitchFamily="34" charset="0"/>
              <a:ea typeface="ＭＳ Ｐゴシック" pitchFamily="29" charset="-128"/>
              <a:cs typeface="Times New Roman"/>
            </a:endParaRP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13789CF5-0DB2-4896-B92C-B3F772516CC0}"/>
              </a:ext>
            </a:extLst>
          </p:cNvPr>
          <p:cNvSpPr txBox="1"/>
          <p:nvPr/>
        </p:nvSpPr>
        <p:spPr>
          <a:xfrm>
            <a:off x="4705318" y="4731721"/>
            <a:ext cx="2468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srgbClr val="C0C0C0"/>
                </a:solidFill>
                <a:latin typeface="Arial" pitchFamily="34" charset="0"/>
                <a:ea typeface="ＭＳ Ｐゴシック" pitchFamily="29" charset="-128"/>
                <a:cs typeface="Times New Roman"/>
              </a:rPr>
              <a:t>Manage &amp; Protect Inventory</a:t>
            </a:r>
          </a:p>
        </p:txBody>
      </p:sp>
      <p:sp>
        <p:nvSpPr>
          <p:cNvPr id="371" name="TextBox 370">
            <a:extLst>
              <a:ext uri="{FF2B5EF4-FFF2-40B4-BE49-F238E27FC236}">
                <a16:creationId xmlns:a16="http://schemas.microsoft.com/office/drawing/2014/main" id="{ED49D683-F10C-4208-8CF7-B6FE7B144AD0}"/>
              </a:ext>
            </a:extLst>
          </p:cNvPr>
          <p:cNvSpPr txBox="1"/>
          <p:nvPr/>
        </p:nvSpPr>
        <p:spPr>
          <a:xfrm>
            <a:off x="7917864" y="4731721"/>
            <a:ext cx="2215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srgbClr val="34393E"/>
                </a:solidFill>
                <a:latin typeface="Arial" pitchFamily="34" charset="0"/>
                <a:ea typeface="+mj-ea"/>
                <a:cs typeface="+mj-cs"/>
              </a:rPr>
              <a:t>Drive Service Retention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95DA94-66F9-424E-B2A9-98E6531AB18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3924" y="2498366"/>
            <a:ext cx="1825381" cy="18253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E53B0B-FAAB-1A49-AB1E-6D182763824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7068" y="2498366"/>
            <a:ext cx="1825381" cy="18253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5055C3C-BBBF-CD4C-9981-D7D6C829665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2882" y="2498366"/>
            <a:ext cx="1825381" cy="1825381"/>
          </a:xfrm>
          <a:prstGeom prst="rect">
            <a:avLst/>
          </a:prstGeom>
        </p:spPr>
      </p:pic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916A6DE6-A4C1-4DCB-99E6-21887BEA9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6611" y="6565143"/>
            <a:ext cx="3757612" cy="274637"/>
          </a:xfrm>
        </p:spPr>
        <p:txBody>
          <a:bodyPr/>
          <a:lstStyle/>
          <a:p>
            <a:pPr marL="0" marR="0" lvl="0" indent="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egular"/>
                <a:ea typeface="+mn-ea"/>
              </a:rPr>
              <a:t>  © 2021 Spireon, Inc. Confidential.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7BF0A9-36A5-492F-BEA5-93FA4606AC98}"/>
              </a:ext>
            </a:extLst>
          </p:cNvPr>
          <p:cNvSpPr txBox="1"/>
          <p:nvPr/>
        </p:nvSpPr>
        <p:spPr>
          <a:xfrm>
            <a:off x="0" y="133930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516188" algn="ctr"/>
                <a:tab pos="5826125" algn="ctr"/>
                <a:tab pos="8916988" algn="ctr"/>
              </a:tabLst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34393E"/>
                </a:solidFill>
                <a:effectLst/>
                <a:uLnTx/>
                <a:uFillTx/>
                <a:latin typeface="Arial" pitchFamily="34" charset="0"/>
                <a:ea typeface="ＭＳ Ｐゴシック" pitchFamily="29" charset="-128"/>
                <a:cs typeface="Times New Roman"/>
              </a:rPr>
              <a:t>	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latin typeface="Arial" pitchFamily="34" charset="0"/>
                <a:ea typeface="ＭＳ Ｐゴシック" pitchFamily="29" charset="-128"/>
                <a:cs typeface="Times New Roman"/>
              </a:rPr>
              <a:t>Make Money.</a:t>
            </a:r>
            <a:r>
              <a:rPr lang="en-US" sz="2400" b="1">
                <a:solidFill>
                  <a:srgbClr val="34393E"/>
                </a:solidFill>
                <a:latin typeface="Arial" pitchFamily="34" charset="0"/>
                <a:ea typeface="ＭＳ Ｐゴシック" pitchFamily="29" charset="-128"/>
                <a:cs typeface="Times New Roman"/>
              </a:rPr>
              <a:t>	</a:t>
            </a:r>
            <a:r>
              <a:rPr lang="en-US" sz="2400" b="1">
                <a:solidFill>
                  <a:srgbClr val="C0C0C0"/>
                </a:solidFill>
                <a:latin typeface="Arial" pitchFamily="34" charset="0"/>
                <a:ea typeface="+mj-ea"/>
                <a:cs typeface="+mj-cs"/>
              </a:rPr>
              <a:t>Save Money.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latin typeface="Arial" pitchFamily="34" charset="0"/>
                <a:ea typeface="ＭＳ Ｐゴシック" pitchFamily="29" charset="-128"/>
                <a:cs typeface="Times New Roman"/>
              </a:rPr>
              <a:t>	</a:t>
            </a:r>
            <a:r>
              <a:rPr lang="en-US" sz="2400" b="1">
                <a:solidFill>
                  <a:srgbClr val="34393E"/>
                </a:solidFill>
                <a:latin typeface="Arial" pitchFamily="34" charset="0"/>
                <a:ea typeface="+mj-ea"/>
                <a:cs typeface="+mj-cs"/>
              </a:rPr>
              <a:t>Retain Customers.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C0C0"/>
              </a:solidFill>
              <a:effectLst/>
              <a:uLnTx/>
              <a:uFillTx/>
              <a:latin typeface="Arial" pitchFamily="34" charset="0"/>
              <a:ea typeface="ＭＳ Ｐゴシック" pitchFamily="29" charset="-128"/>
              <a:cs typeface="Times New Roma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61618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A62C8-2858-214F-A6EC-23363E858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MyDealer Campaigns Deliver a 52% Dealer Contact Rate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A04F571E-5D82-4657-9A5D-D87D3ADC3DA2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AB17A18A-840A-0642-8900-3629F60CD6F2}"/>
              </a:ext>
            </a:extLst>
          </p:cNvPr>
          <p:cNvSpPr txBox="1">
            <a:spLocks/>
          </p:cNvSpPr>
          <p:nvPr/>
        </p:nvSpPr>
        <p:spPr>
          <a:xfrm>
            <a:off x="1313300" y="6583362"/>
            <a:ext cx="3757613" cy="274638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164" rtl="0" eaLnBrk="1" fontAlgn="auto" latinLnBrk="0" hangingPunct="1">
              <a:spcBef>
                <a:spcPts val="0"/>
              </a:spcBef>
              <a:spcAft>
                <a:spcPts val="0"/>
              </a:spcAft>
              <a:defRPr sz="800" kern="1200" dirty="0" smtClean="0">
                <a:solidFill>
                  <a:schemeClr val="bg1"/>
                </a:solidFill>
                <a:latin typeface="Arial Regular"/>
                <a:ea typeface="+mn-ea"/>
                <a:cs typeface="Arial Regular"/>
              </a:defRPr>
            </a:lvl1pPr>
            <a:lvl2pPr marL="457081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64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47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30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12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93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76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58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egular"/>
                <a:ea typeface="+mn-ea"/>
              </a:rPr>
              <a:t>  © 2021 Spireon, Inc. All Rights Reserved. </a:t>
            </a:r>
          </a:p>
        </p:txBody>
      </p: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7B74B53D-68BB-4D80-BD17-E243ADEF31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76791"/>
            <a:ext cx="7479735" cy="58238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CA1EA39-80C7-42BF-9D49-3F10BE179106}"/>
              </a:ext>
            </a:extLst>
          </p:cNvPr>
          <p:cNvSpPr txBox="1"/>
          <p:nvPr/>
        </p:nvSpPr>
        <p:spPr>
          <a:xfrm>
            <a:off x="5503975" y="1569773"/>
            <a:ext cx="1803059" cy="769441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 anchorCtr="0">
            <a:spAutoFit/>
          </a:bodyPr>
          <a:lstStyle/>
          <a:p>
            <a:pPr marL="0" marR="0" lvl="0" indent="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D2D53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of consumers say they want to receive messages from their dealers through LoJack app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D07447-B9F0-42E7-A02A-5D72860BDF04}"/>
              </a:ext>
            </a:extLst>
          </p:cNvPr>
          <p:cNvSpPr txBox="1"/>
          <p:nvPr/>
        </p:nvSpPr>
        <p:spPr>
          <a:xfrm>
            <a:off x="5503975" y="3355521"/>
            <a:ext cx="1860209" cy="769441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 anchorCtr="0">
            <a:spAutoFit/>
          </a:bodyPr>
          <a:lstStyle/>
          <a:p>
            <a:pPr marL="0" marR="0" lvl="0" indent="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D2D53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of consumers who receive a dealer message through LoJack app contact their dealer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D2BB27C-CC85-4FFD-93FC-3F96C3C7DCB9}"/>
              </a:ext>
            </a:extLst>
          </p:cNvPr>
          <p:cNvSpPr txBox="1"/>
          <p:nvPr/>
        </p:nvSpPr>
        <p:spPr>
          <a:xfrm>
            <a:off x="5503975" y="5009780"/>
            <a:ext cx="2032908" cy="938719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 anchorCtr="0">
            <a:spAutoFit/>
          </a:bodyPr>
          <a:lstStyle/>
          <a:p>
            <a:pPr marL="0" marR="0" lvl="0" indent="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D2D53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of those consumers who contact their dealer use a direct dial or website link from the app. (The other 30% make contact on their own.)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3BD806-F0F5-440D-92C5-FAE112BCE6C8}"/>
              </a:ext>
            </a:extLst>
          </p:cNvPr>
          <p:cNvSpPr txBox="1"/>
          <p:nvPr/>
        </p:nvSpPr>
        <p:spPr>
          <a:xfrm>
            <a:off x="89806" y="3203376"/>
            <a:ext cx="1371601" cy="769441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 anchorCtr="0">
            <a:spAutoFit/>
          </a:bodyPr>
          <a:lstStyle/>
          <a:p>
            <a:pPr marL="0" marR="0" lvl="0" indent="0" algn="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D2D53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Easy access for customer; your dealership’s photo &amp; contact info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7DD4F39B-E077-41DF-A449-C4ECF791B1F3}"/>
              </a:ext>
            </a:extLst>
          </p:cNvPr>
          <p:cNvSpPr txBox="1">
            <a:spLocks/>
          </p:cNvSpPr>
          <p:nvPr/>
        </p:nvSpPr>
        <p:spPr>
          <a:xfrm>
            <a:off x="8060027" y="1589231"/>
            <a:ext cx="3673619" cy="3679537"/>
          </a:xfrm>
          <a:prstGeom prst="rect">
            <a:avLst/>
          </a:prstGeom>
        </p:spPr>
        <p:txBody>
          <a:bodyPr/>
          <a:lstStyle>
            <a:lvl1pPr marL="284163" marR="0" indent="-284163" algn="l" defTabSz="914400" rtl="0" eaLnBrk="0" fontAlgn="base" latinLnBrk="0" hangingPunct="0">
              <a:lnSpc>
                <a:spcPct val="95000"/>
              </a:lnSpc>
              <a:spcBef>
                <a:spcPts val="500"/>
              </a:spcBef>
              <a:spcAft>
                <a:spcPts val="500"/>
              </a:spcAft>
              <a:buClr>
                <a:srgbClr val="C8C8C8">
                  <a:lumMod val="75000"/>
                </a:srgbClr>
              </a:buClr>
              <a:buSzPct val="120000"/>
              <a:buFont typeface="Arial"/>
              <a:buChar char="•"/>
              <a:tabLst/>
              <a:defRPr lang="en-US" sz="2000" kern="1200" baseline="0">
                <a:solidFill>
                  <a:schemeClr val="tx2"/>
                </a:solidFill>
                <a:latin typeface="Arial" pitchFamily="34" charset="0"/>
                <a:ea typeface="ＭＳ Ｐゴシック" pitchFamily="29" charset="-128"/>
                <a:cs typeface="Times New Roman"/>
              </a:defRPr>
            </a:lvl1pPr>
            <a:lvl2pPr marL="742950" marR="0" indent="-285750" algn="l" defTabSz="914400" rtl="0" eaLnBrk="0" fontAlgn="base" latinLnBrk="0" hangingPunct="0">
              <a:lnSpc>
                <a:spcPct val="95000"/>
              </a:lnSpc>
              <a:spcBef>
                <a:spcPts val="0"/>
              </a:spcBef>
              <a:spcAft>
                <a:spcPts val="500"/>
              </a:spcAft>
              <a:buClr>
                <a:srgbClr val="C8C8C8">
                  <a:lumMod val="75000"/>
                </a:srgbClr>
              </a:buClr>
              <a:buSzTx/>
              <a:buFontTx/>
              <a:buChar char="–"/>
              <a:tabLst/>
              <a:defRPr lang="en-US" sz="1800" kern="1200" baseline="0">
                <a:solidFill>
                  <a:schemeClr val="tx2"/>
                </a:solidFill>
                <a:latin typeface="Arial" pitchFamily="34" charset="0"/>
                <a:ea typeface="ＭＳ Ｐゴシック" pitchFamily="29" charset="-128"/>
                <a:cs typeface="Times New Roman"/>
              </a:defRPr>
            </a:lvl2pPr>
            <a:lvl3pPr marL="1143000" marR="0" indent="-228600" algn="l" defTabSz="914400" rtl="0" eaLnBrk="0" fontAlgn="base" latinLnBrk="0" hangingPunct="0">
              <a:lnSpc>
                <a:spcPct val="95000"/>
              </a:lnSpc>
              <a:spcBef>
                <a:spcPts val="0"/>
              </a:spcBef>
              <a:spcAft>
                <a:spcPts val="500"/>
              </a:spcAft>
              <a:buClr>
                <a:srgbClr val="C8C8C8">
                  <a:lumMod val="75000"/>
                </a:srgbClr>
              </a:buClr>
              <a:buSzTx/>
              <a:buFontTx/>
              <a:buChar char="•"/>
              <a:tabLst/>
              <a:defRPr lang="en-US" sz="1600" kern="1200" baseline="0">
                <a:solidFill>
                  <a:schemeClr val="tx2"/>
                </a:solidFill>
                <a:latin typeface="Arial" pitchFamily="34" charset="0"/>
                <a:ea typeface="ＭＳ Ｐゴシック" pitchFamily="29" charset="-128"/>
                <a:cs typeface="Times New Roman"/>
              </a:defRPr>
            </a:lvl3pPr>
            <a:lvl4pPr marL="1600200" marR="0" indent="-228600" algn="l" defTabSz="914400" rtl="0" eaLnBrk="0" fontAlgn="base" latinLnBrk="0" hangingPunct="0">
              <a:lnSpc>
                <a:spcPct val="95000"/>
              </a:lnSpc>
              <a:spcBef>
                <a:spcPts val="0"/>
              </a:spcBef>
              <a:spcAft>
                <a:spcPts val="500"/>
              </a:spcAft>
              <a:buClr>
                <a:srgbClr val="C8C8C8">
                  <a:lumMod val="75000"/>
                </a:srgbClr>
              </a:buClr>
              <a:buSzTx/>
              <a:buFontTx/>
              <a:buChar char="–"/>
              <a:tabLst/>
              <a:defRPr lang="en-US" sz="1100" kern="1200" baseline="0">
                <a:solidFill>
                  <a:srgbClr val="000000"/>
                </a:solidFill>
                <a:latin typeface="+mn-lt"/>
                <a:ea typeface="ＭＳ Ｐゴシック" pitchFamily="29" charset="-128"/>
                <a:cs typeface="Times New Roman"/>
              </a:defRPr>
            </a:lvl4pPr>
            <a:lvl5pPr marL="2057400" marR="0" indent="-228600" algn="l" defTabSz="914400" rtl="0" eaLnBrk="0" fontAlgn="base" latinLnBrk="0" hangingPunct="0">
              <a:lnSpc>
                <a:spcPct val="95000"/>
              </a:lnSpc>
              <a:spcBef>
                <a:spcPts val="0"/>
              </a:spcBef>
              <a:spcAft>
                <a:spcPts val="500"/>
              </a:spcAft>
              <a:buClr>
                <a:srgbClr val="C8C8C8">
                  <a:lumMod val="75000"/>
                </a:srgbClr>
              </a:buClr>
              <a:buSzTx/>
              <a:buFontTx/>
              <a:buChar char="»"/>
              <a:tabLst/>
              <a:defRPr lang="en-US" sz="1300" kern="1200" baseline="0">
                <a:solidFill>
                  <a:srgbClr val="000000"/>
                </a:solidFill>
                <a:latin typeface="+mn-lt"/>
                <a:ea typeface="ＭＳ Ｐゴシック" pitchFamily="29" charset="-128"/>
                <a:cs typeface="Times New Roman"/>
              </a:defRPr>
            </a:lvl5pPr>
            <a:lvl6pPr marL="2513952" indent="-228541" algn="l" defTabSz="9141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036" indent="-228541" algn="l" defTabSz="9141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117" indent="-228541" algn="l" defTabSz="9141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199" indent="-228541" algn="l" defTabSz="9141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4163" marR="0" lvl="0" indent="-284163" algn="l" defTabSz="914400" rtl="0" eaLnBrk="0" fontAlgn="base" latinLnBrk="0" hangingPunct="0">
              <a:lnSpc>
                <a:spcPct val="95000"/>
              </a:lnSpc>
              <a:spcBef>
                <a:spcPts val="500"/>
              </a:spcBef>
              <a:spcAft>
                <a:spcPts val="2400"/>
              </a:spcAft>
              <a:buClr>
                <a:schemeClr val="accent4"/>
              </a:buClr>
              <a:buSzPct val="120000"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pitchFamily="29" charset="-128"/>
                <a:cs typeface="Times New Roman"/>
              </a:rPr>
              <a:t>Boost Fixed Ops Revenue</a:t>
            </a:r>
          </a:p>
          <a:p>
            <a:pPr marL="284163" marR="0" lvl="0" indent="-284163" algn="l" defTabSz="914400" rtl="0" eaLnBrk="0" fontAlgn="base" latinLnBrk="0" hangingPunct="0">
              <a:lnSpc>
                <a:spcPct val="95000"/>
              </a:lnSpc>
              <a:spcBef>
                <a:spcPts val="500"/>
              </a:spcBef>
              <a:spcAft>
                <a:spcPts val="2400"/>
              </a:spcAft>
              <a:buClr>
                <a:schemeClr val="accent4"/>
              </a:buClr>
              <a:buSzPct val="120000"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pitchFamily="29" charset="-128"/>
                <a:cs typeface="Times New Roman"/>
              </a:rPr>
              <a:t>Build Customer Loyalty</a:t>
            </a:r>
          </a:p>
          <a:p>
            <a:pPr marL="284163" marR="0" lvl="0" indent="-284163" algn="l" defTabSz="914400" rtl="0" eaLnBrk="0" fontAlgn="base" latinLnBrk="0" hangingPunct="0">
              <a:lnSpc>
                <a:spcPct val="95000"/>
              </a:lnSpc>
              <a:spcBef>
                <a:spcPts val="500"/>
              </a:spcBef>
              <a:spcAft>
                <a:spcPts val="2400"/>
              </a:spcAft>
              <a:buClr>
                <a:schemeClr val="accent4"/>
              </a:buClr>
              <a:buSzPct val="120000"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pitchFamily="29" charset="-128"/>
                <a:cs typeface="Times New Roman"/>
              </a:rPr>
              <a:t>Deliver Results through:</a:t>
            </a:r>
          </a:p>
          <a:p>
            <a:pPr marL="742950" marR="0" lvl="1" indent="-285750" algn="l" defTabSz="914400" rtl="0" eaLnBrk="0" fontAlgn="base" latinLnBrk="0" hangingPunct="0">
              <a:lnSpc>
                <a:spcPct val="95000"/>
              </a:lnSpc>
              <a:spcBef>
                <a:spcPts val="0"/>
              </a:spcBef>
              <a:spcAft>
                <a:spcPts val="2400"/>
              </a:spcAft>
              <a:buClr>
                <a:schemeClr val="accent4"/>
              </a:buClr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pitchFamily="29" charset="-128"/>
                <a:cs typeface="Times New Roman"/>
              </a:rPr>
              <a:t>Service Reminders</a:t>
            </a:r>
          </a:p>
          <a:p>
            <a:pPr marL="742950" marR="0" lvl="1" indent="-285750" algn="l" defTabSz="914400" rtl="0" eaLnBrk="0" fontAlgn="base" latinLnBrk="0" hangingPunct="0">
              <a:lnSpc>
                <a:spcPct val="95000"/>
              </a:lnSpc>
              <a:spcBef>
                <a:spcPts val="0"/>
              </a:spcBef>
              <a:spcAft>
                <a:spcPts val="2400"/>
              </a:spcAft>
              <a:buClr>
                <a:schemeClr val="accent4"/>
              </a:buClr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pitchFamily="29" charset="-128"/>
                <a:cs typeface="Times New Roman"/>
              </a:rPr>
              <a:t>Promotions</a:t>
            </a:r>
          </a:p>
          <a:p>
            <a:pPr marL="742950" marR="0" lvl="1" indent="-285750" algn="l" defTabSz="914400" rtl="0" eaLnBrk="0" fontAlgn="base" latinLnBrk="0" hangingPunct="0">
              <a:lnSpc>
                <a:spcPct val="95000"/>
              </a:lnSpc>
              <a:spcBef>
                <a:spcPts val="0"/>
              </a:spcBef>
              <a:spcAft>
                <a:spcPts val="2400"/>
              </a:spcAft>
              <a:buClr>
                <a:schemeClr val="accent4"/>
              </a:buClr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pitchFamily="29" charset="-128"/>
                <a:cs typeface="Times New Roman"/>
              </a:rPr>
              <a:t>Recalls etc.</a:t>
            </a:r>
          </a:p>
        </p:txBody>
      </p:sp>
    </p:spTree>
    <p:extLst>
      <p:ext uri="{BB962C8B-B14F-4D97-AF65-F5344CB8AC3E}">
        <p14:creationId xmlns:p14="http://schemas.microsoft.com/office/powerpoint/2010/main" val="4460616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5978DB4-A590-B14B-858E-0E076FE08A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87354" y="487060"/>
            <a:ext cx="3241769" cy="5773118"/>
          </a:xfrm>
          <a:prstGeom prst="rect">
            <a:avLst/>
          </a:prstGeom>
        </p:spPr>
      </p:pic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ECA0C70E-8729-8042-9B39-9E594BFF967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3738" y="487061"/>
            <a:ext cx="3241769" cy="5773119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66399111-45E3-394D-A2D5-636B21719D6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0546" y="487061"/>
            <a:ext cx="3241769" cy="57731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13A97A-2319-F041-A7E0-0BF949AE565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3070" y="487062"/>
            <a:ext cx="3241769" cy="5773118"/>
          </a:xfrm>
          <a:prstGeom prst="rect">
            <a:avLst/>
          </a:prstGeom>
        </p:spPr>
      </p:pic>
      <p:sp>
        <p:nvSpPr>
          <p:cNvPr id="14" name="Title 6">
            <a:extLst>
              <a:ext uri="{FF2B5EF4-FFF2-40B4-BE49-F238E27FC236}">
                <a16:creationId xmlns:a16="http://schemas.microsoft.com/office/drawing/2014/main" id="{4095CE69-F1EA-CC46-B5D0-B362A4AC2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105" y="164310"/>
            <a:ext cx="10101338" cy="429768"/>
          </a:xfrm>
        </p:spPr>
        <p:txBody>
          <a:bodyPr/>
          <a:lstStyle/>
          <a:p>
            <a:r>
              <a:rPr lang="en-US"/>
              <a:t>Service History and Maintenance Schedules w/ MyDealer 2.0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D823B3-A727-CA4B-ABE4-69AD1AFAAC94}"/>
              </a:ext>
            </a:extLst>
          </p:cNvPr>
          <p:cNvSpPr txBox="1"/>
          <p:nvPr/>
        </p:nvSpPr>
        <p:spPr>
          <a:xfrm>
            <a:off x="166559" y="5937477"/>
            <a:ext cx="2834640" cy="601536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noAutofit/>
          </a:bodyPr>
          <a:lstStyle/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Maintenance and Service on dashboard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C5368F-1D0B-0A41-88BB-B1F91E30175C}"/>
              </a:ext>
            </a:extLst>
          </p:cNvPr>
          <p:cNvSpPr txBox="1"/>
          <p:nvPr/>
        </p:nvSpPr>
        <p:spPr>
          <a:xfrm>
            <a:off x="3141217" y="5937477"/>
            <a:ext cx="2834640" cy="601536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noAutofit/>
          </a:bodyPr>
          <a:lstStyle/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History of service at the dealership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BAB064-8A1B-534A-94F1-9BE5AFC28513}"/>
              </a:ext>
            </a:extLst>
          </p:cNvPr>
          <p:cNvSpPr txBox="1"/>
          <p:nvPr/>
        </p:nvSpPr>
        <p:spPr>
          <a:xfrm>
            <a:off x="6115875" y="5937477"/>
            <a:ext cx="2834640" cy="601536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noAutofit/>
          </a:bodyPr>
          <a:lstStyle/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VIN-specific recommended maintenance schedules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7C57AB-4308-2646-8122-9F435E1AF90A}"/>
              </a:ext>
            </a:extLst>
          </p:cNvPr>
          <p:cNvSpPr txBox="1"/>
          <p:nvPr/>
        </p:nvSpPr>
        <p:spPr>
          <a:xfrm>
            <a:off x="9090532" y="5937477"/>
            <a:ext cx="2834640" cy="601536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noAutofit/>
          </a:bodyPr>
          <a:lstStyle/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Service alerts automatically pushed based on last service mileage, recommended service schedule, and miles driven.</a:t>
            </a:r>
          </a:p>
        </p:txBody>
      </p:sp>
      <p:sp>
        <p:nvSpPr>
          <p:cNvPr id="21" name="Date Placeholder 2">
            <a:extLst>
              <a:ext uri="{FF2B5EF4-FFF2-40B4-BE49-F238E27FC236}">
                <a16:creationId xmlns:a16="http://schemas.microsoft.com/office/drawing/2014/main" id="{126B6C73-9497-9C45-A235-32F47BC6A4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49139" y="6585329"/>
            <a:ext cx="3757612" cy="274637"/>
          </a:xfrm>
        </p:spPr>
        <p:txBody>
          <a:bodyPr/>
          <a:lstStyle/>
          <a:p>
            <a:pPr lvl="0"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egular"/>
                <a:ea typeface="+mn-ea"/>
              </a:rPr>
              <a:t>  ©</a:t>
            </a:r>
            <a:r>
              <a:rPr lang="en-US"/>
              <a:t> 2021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egular"/>
                <a:ea typeface="+mn-ea"/>
              </a:rPr>
              <a:t> Spireon, Inc. Confidential.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03224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6E1B7-8114-4D44-8369-5733405C1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Recall Notices – Drive Additional Revenue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F4C4F2-C097-6946-8F0D-AF89AF348B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2105" y="1143000"/>
            <a:ext cx="3673619" cy="4695825"/>
          </a:xfrm>
        </p:spPr>
        <p:txBody>
          <a:bodyPr/>
          <a:lstStyle/>
          <a:p>
            <a:pPr>
              <a:spcAft>
                <a:spcPts val="2400"/>
              </a:spcAft>
              <a:buClr>
                <a:srgbClr val="DF4825"/>
              </a:buClr>
            </a:pPr>
            <a:r>
              <a:rPr lang="en-US" sz="1800">
                <a:solidFill>
                  <a:srgbClr val="34393E"/>
                </a:solidFill>
              </a:rPr>
              <a:t>VIN applicable - automatically populate consumer app</a:t>
            </a:r>
          </a:p>
          <a:p>
            <a:pPr>
              <a:spcAft>
                <a:spcPts val="2400"/>
              </a:spcAft>
              <a:buClr>
                <a:srgbClr val="DF4825"/>
              </a:buClr>
            </a:pPr>
            <a:r>
              <a:rPr lang="en-US" sz="1800">
                <a:solidFill>
                  <a:srgbClr val="34393E"/>
                </a:solidFill>
              </a:rPr>
              <a:t>Actionable - directly connect to call or book appointment via the app</a:t>
            </a:r>
          </a:p>
          <a:p>
            <a:pPr>
              <a:spcAft>
                <a:spcPts val="2400"/>
              </a:spcAft>
              <a:buClr>
                <a:srgbClr val="DF4825"/>
              </a:buClr>
            </a:pPr>
            <a:r>
              <a:rPr lang="en-US" sz="1800">
                <a:solidFill>
                  <a:srgbClr val="34393E"/>
                </a:solidFill>
              </a:rPr>
              <a:t>No additional marketing costs and effort</a:t>
            </a:r>
          </a:p>
          <a:p>
            <a:pPr>
              <a:spcAft>
                <a:spcPts val="2400"/>
              </a:spcAft>
              <a:buClr>
                <a:srgbClr val="DF4825"/>
              </a:buClr>
            </a:pPr>
            <a:r>
              <a:rPr lang="en-US" sz="1800">
                <a:solidFill>
                  <a:srgbClr val="34393E"/>
                </a:solidFill>
              </a:rPr>
              <a:t>On average, LoJack consumers have been measured to use the app 12x per month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98B6EC-CDA9-9649-8BC1-F0B6283D88F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0364" y="762566"/>
            <a:ext cx="3158699" cy="56251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C289C6-E402-C54E-BDEC-4A4B2B398FE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4725" y="762566"/>
            <a:ext cx="3134554" cy="55821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D19B15-AE99-2F49-A897-FC4B17E7CF0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9617" y="762566"/>
            <a:ext cx="3134554" cy="5582184"/>
          </a:xfrm>
          <a:prstGeom prst="rect">
            <a:avLst/>
          </a:prstGeom>
        </p:spPr>
      </p:pic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1514B7C1-C0A5-D44A-8D51-46E6A600DB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49139" y="6585329"/>
            <a:ext cx="3757612" cy="274637"/>
          </a:xfrm>
        </p:spPr>
        <p:txBody>
          <a:bodyPr/>
          <a:lstStyle/>
          <a:p>
            <a:pPr lvl="0"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egular"/>
                <a:ea typeface="+mn-ea"/>
              </a:rPr>
              <a:t>  ©</a:t>
            </a:r>
            <a:r>
              <a:rPr lang="en-US"/>
              <a:t> 2021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egular"/>
                <a:ea typeface="+mn-ea"/>
              </a:rPr>
              <a:t> Spireon, Inc. Confidential.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34249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C96CF-2FC1-F74D-8803-F7B5094B2C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/>
              <a:t>Hardware &amp; Device Installation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09650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>
            <a:extLst>
              <a:ext uri="{FF2B5EF4-FFF2-40B4-BE49-F238E27FC236}">
                <a16:creationId xmlns:a16="http://schemas.microsoft.com/office/drawing/2014/main" id="{EC8AA6F0-96E3-F440-BE01-3A0C0AD8CD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63"/>
          <a:stretch/>
        </p:blipFill>
        <p:spPr bwMode="auto">
          <a:xfrm>
            <a:off x="5239220" y="1126861"/>
            <a:ext cx="3600310" cy="219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A picture containing text, case, accessory&#10;&#10;Description automatically generated">
            <a:extLst>
              <a:ext uri="{FF2B5EF4-FFF2-40B4-BE49-F238E27FC236}">
                <a16:creationId xmlns:a16="http://schemas.microsoft.com/office/drawing/2014/main" id="{8DA22610-F2C1-4857-ADA3-D1EE772475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144893" y="364999"/>
            <a:ext cx="1809763" cy="33351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FFD906-CF7E-7448-B096-CDA14ACB0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Hardware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D23C8E-1896-6B42-9B26-B1AFC0DC32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2278" y="1302983"/>
            <a:ext cx="7411477" cy="4572475"/>
          </a:xfrm>
        </p:spPr>
        <p:txBody>
          <a:bodyPr lIns="91440" tIns="45720" rIns="91440" bIns="45720" anchor="t"/>
          <a:lstStyle/>
          <a:p>
            <a:pPr marL="283845" indent="-283845">
              <a:spcAft>
                <a:spcPts val="1200"/>
              </a:spcAft>
            </a:pPr>
            <a:r>
              <a:rPr lang="en-US" sz="1800">
                <a:solidFill>
                  <a:srgbClr val="34393E"/>
                </a:solidFill>
              </a:rPr>
              <a:t>Optimized for dealer management</a:t>
            </a:r>
            <a:endParaRPr lang="en-US" sz="1800"/>
          </a:p>
          <a:p>
            <a:pPr marL="283845" indent="-283845">
              <a:spcAft>
                <a:spcPts val="1200"/>
              </a:spcAft>
            </a:pPr>
            <a:r>
              <a:rPr lang="en-US" sz="1800">
                <a:solidFill>
                  <a:srgbClr val="34393E"/>
                </a:solidFill>
                <a:latin typeface="Arial"/>
                <a:ea typeface="ＭＳ Ｐゴシック"/>
              </a:rPr>
              <a:t>Ultra low power management</a:t>
            </a:r>
          </a:p>
          <a:p>
            <a:pPr lvl="1">
              <a:spcAft>
                <a:spcPts val="1200"/>
              </a:spcAft>
            </a:pPr>
            <a:r>
              <a:rPr lang="en-US">
                <a:solidFill>
                  <a:srgbClr val="34393E"/>
                </a:solidFill>
                <a:latin typeface="Arial"/>
                <a:ea typeface="ＭＳ Ｐゴシック"/>
              </a:rPr>
              <a:t>Virtually undetectable micro-amp draw</a:t>
            </a:r>
          </a:p>
          <a:p>
            <a:pPr lvl="1">
              <a:spcAft>
                <a:spcPts val="1200"/>
              </a:spcAft>
            </a:pPr>
            <a:r>
              <a:rPr lang="en-US">
                <a:solidFill>
                  <a:srgbClr val="34393E"/>
                </a:solidFill>
              </a:rPr>
              <a:t>Accelerometer controlled – increased accuracy</a:t>
            </a:r>
          </a:p>
          <a:p>
            <a:pPr marL="283845" indent="-283845">
              <a:spcAft>
                <a:spcPts val="1200"/>
              </a:spcAft>
            </a:pPr>
            <a:r>
              <a:rPr lang="en-US" sz="1800">
                <a:solidFill>
                  <a:srgbClr val="34393E"/>
                </a:solidFill>
              </a:rPr>
              <a:t>Unmatched communications reliability</a:t>
            </a:r>
          </a:p>
          <a:p>
            <a:pPr lvl="1">
              <a:spcAft>
                <a:spcPts val="1200"/>
              </a:spcAft>
            </a:pPr>
            <a:r>
              <a:rPr lang="en-US">
                <a:solidFill>
                  <a:srgbClr val="34393E"/>
                </a:solidFill>
              </a:rPr>
              <a:t>Stores up to 20k events</a:t>
            </a:r>
          </a:p>
          <a:p>
            <a:pPr lvl="1">
              <a:spcAft>
                <a:spcPts val="1200"/>
              </a:spcAft>
            </a:pPr>
            <a:r>
              <a:rPr lang="en-US">
                <a:solidFill>
                  <a:srgbClr val="34393E"/>
                </a:solidFill>
              </a:rPr>
              <a:t>Built on high frequency telemetry platform</a:t>
            </a:r>
          </a:p>
          <a:p>
            <a:pPr lvl="1">
              <a:spcAft>
                <a:spcPts val="1200"/>
              </a:spcAft>
            </a:pPr>
            <a:r>
              <a:rPr lang="en-US">
                <a:solidFill>
                  <a:srgbClr val="34393E"/>
                </a:solidFill>
              </a:rPr>
              <a:t>Redundancy for store and forward message delivery</a:t>
            </a:r>
          </a:p>
          <a:p>
            <a:pPr marL="283845" indent="-283845">
              <a:spcAft>
                <a:spcPts val="1200"/>
              </a:spcAft>
            </a:pPr>
            <a:r>
              <a:rPr lang="en-US" sz="1800">
                <a:solidFill>
                  <a:srgbClr val="34393E"/>
                </a:solidFill>
              </a:rPr>
              <a:t>State of the art antenna design (&gt;50% coverage over competition)</a:t>
            </a:r>
          </a:p>
          <a:p>
            <a:pPr marL="283845" indent="-283845">
              <a:spcAft>
                <a:spcPts val="1200"/>
              </a:spcAft>
              <a:buClr>
                <a:srgbClr val="969696"/>
              </a:buClr>
            </a:pPr>
            <a:r>
              <a:rPr lang="en-US" sz="1800">
                <a:solidFill>
                  <a:srgbClr val="34393E"/>
                </a:solidFill>
                <a:latin typeface="Arial"/>
                <a:ea typeface="ＭＳ Ｐゴシック"/>
              </a:rPr>
              <a:t>Dual-sourced hardware – reduced supply chain risk</a:t>
            </a:r>
            <a:endParaRPr lang="en-US" sz="1800">
              <a:solidFill>
                <a:srgbClr val="34393E"/>
              </a:solidFill>
            </a:endParaRP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960468CD-10E9-9948-A5AD-3E557EF636A8}"/>
              </a:ext>
            </a:extLst>
          </p:cNvPr>
          <p:cNvSpPr txBox="1">
            <a:spLocks/>
          </p:cNvSpPr>
          <p:nvPr/>
        </p:nvSpPr>
        <p:spPr>
          <a:xfrm>
            <a:off x="1313300" y="6583362"/>
            <a:ext cx="3757613" cy="274638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164" rtl="0" eaLnBrk="1" fontAlgn="auto" latinLnBrk="0" hangingPunct="1">
              <a:spcBef>
                <a:spcPts val="0"/>
              </a:spcBef>
              <a:spcAft>
                <a:spcPts val="0"/>
              </a:spcAft>
              <a:defRPr sz="800" kern="1200" dirty="0" smtClean="0">
                <a:solidFill>
                  <a:schemeClr val="bg1"/>
                </a:solidFill>
                <a:latin typeface="Arial Regular"/>
                <a:ea typeface="+mn-ea"/>
                <a:cs typeface="Arial Regular"/>
              </a:defRPr>
            </a:lvl1pPr>
            <a:lvl2pPr marL="457081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64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47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30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12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93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76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58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  © 2021 Spireon, Inc. All Rights Reserved. </a:t>
            </a:r>
          </a:p>
        </p:txBody>
      </p:sp>
      <p:pic>
        <p:nvPicPr>
          <p:cNvPr id="6" name="Picture 7" descr="A picture containing text, electronics, screenshot, vector graphics&#10;&#10;Description automatically generated">
            <a:extLst>
              <a:ext uri="{FF2B5EF4-FFF2-40B4-BE49-F238E27FC236}">
                <a16:creationId xmlns:a16="http://schemas.microsoft.com/office/drawing/2014/main" id="{35198B10-DBA7-4B28-B8F1-A940509440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4862" y="2759647"/>
            <a:ext cx="3063095" cy="1960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D1650E-6C1B-4566-AF26-37FAA021B3DF}"/>
              </a:ext>
            </a:extLst>
          </p:cNvPr>
          <p:cNvSpPr txBox="1"/>
          <p:nvPr/>
        </p:nvSpPr>
        <p:spPr>
          <a:xfrm>
            <a:off x="8494862" y="4814500"/>
            <a:ext cx="226696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323E4A"/>
                </a:solidFill>
                <a:latin typeface="Arial"/>
                <a:cs typeface="Arial"/>
              </a:rPr>
              <a:t>Size compared to a credit card</a:t>
            </a:r>
            <a:endParaRPr lang="en-US" sz="1200">
              <a:solidFill>
                <a:srgbClr val="323E4A"/>
              </a:solidFill>
              <a:ea typeface="Cambri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57681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">
            <a:extLst>
              <a:ext uri="{FF2B5EF4-FFF2-40B4-BE49-F238E27FC236}">
                <a16:creationId xmlns:a16="http://schemas.microsoft.com/office/drawing/2014/main" id="{FE230FA3-66D8-8F4F-8A1E-6FFF9D8264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3" t="27777" r="13842" b="21347"/>
          <a:stretch/>
        </p:blipFill>
        <p:spPr bwMode="auto">
          <a:xfrm>
            <a:off x="608560" y="2373393"/>
            <a:ext cx="2548885" cy="14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AA26F6-DA9B-453D-A1C8-F3F6A0C0C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Simple Device Installation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9E9946E6-BED2-4985-A24E-6779EE0DD584}"/>
              </a:ext>
            </a:extLst>
          </p:cNvPr>
          <p:cNvSpPr txBox="1">
            <a:spLocks/>
          </p:cNvSpPr>
          <p:nvPr/>
        </p:nvSpPr>
        <p:spPr>
          <a:xfrm>
            <a:off x="789696" y="1364134"/>
            <a:ext cx="2369087" cy="650399"/>
          </a:xfrm>
          <a:prstGeom prst="rect">
            <a:avLst/>
          </a:prstGeom>
        </p:spPr>
        <p:txBody>
          <a:bodyPr vert="horz" lIns="0" tIns="0" rIns="0" bIns="0" anchor="t"/>
          <a:lstStyle>
            <a:lvl1pPr marL="227013" indent="-227013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Arial Regular"/>
                <a:ea typeface="ＭＳ Ｐゴシック" charset="0"/>
                <a:cs typeface="Arial Regular"/>
              </a:defRPr>
            </a:lvl1pPr>
            <a:lvl2pPr marL="460375" indent="-233363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chemeClr val="tx1"/>
                </a:solidFill>
                <a:latin typeface="Arial Regular"/>
                <a:ea typeface="ＭＳ Ｐゴシック" charset="0"/>
                <a:cs typeface="Arial Regular"/>
              </a:defRPr>
            </a:lvl2pPr>
            <a:lvl3pPr marL="687388" indent="-227013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Arial Regular"/>
                <a:ea typeface="ＭＳ Ｐゴシック" charset="0"/>
                <a:cs typeface="Arial Regular"/>
              </a:defRPr>
            </a:lvl3pPr>
            <a:lvl4pPr marL="914400" indent="-227013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chemeClr val="tx1"/>
                </a:solidFill>
                <a:latin typeface="Arial Regular"/>
                <a:ea typeface="ＭＳ Ｐゴシック" charset="0"/>
                <a:cs typeface="Arial Regular"/>
              </a:defRPr>
            </a:lvl4pPr>
            <a:lvl5pPr marL="1139825" indent="-225425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/>
                </a:solidFill>
                <a:latin typeface="Arial Regular"/>
                <a:ea typeface="ＭＳ Ｐゴシック" charset="0"/>
                <a:cs typeface="Arial Regular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>
                <a:solidFill>
                  <a:srgbClr val="111518"/>
                </a:solidFill>
                <a:latin typeface="Arial"/>
                <a:ea typeface="Calibri" charset="0"/>
                <a:cs typeface="Arial"/>
              </a:rPr>
              <a:t>OBDII Harness or </a:t>
            </a:r>
            <a:endParaRPr lang="en-US">
              <a:solidFill>
                <a:srgbClr val="111518"/>
              </a:solidFill>
              <a:cs typeface="Arial"/>
            </a:endParaRPr>
          </a:p>
          <a:p>
            <a:pPr marL="0" indent="0">
              <a:buNone/>
            </a:pPr>
            <a:r>
              <a:rPr lang="en-US" sz="1600" b="1">
                <a:solidFill>
                  <a:srgbClr val="111518"/>
                </a:solidFill>
                <a:latin typeface="Arial"/>
                <a:ea typeface="Calibri" charset="0"/>
                <a:cs typeface="Arial"/>
              </a:rPr>
              <a:t>Hardwire Installation </a:t>
            </a:r>
            <a:endParaRPr lang="en-US">
              <a:solidFill>
                <a:srgbClr val="111518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CC4013-DDF8-490E-95D1-1CEB1E6DD80C}"/>
              </a:ext>
            </a:extLst>
          </p:cNvPr>
          <p:cNvSpPr txBox="1"/>
          <p:nvPr/>
        </p:nvSpPr>
        <p:spPr>
          <a:xfrm>
            <a:off x="491083" y="4173990"/>
            <a:ext cx="409050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0020" indent="-137160" defTabSz="457200" fontAlgn="base">
              <a:spcBef>
                <a:spcPct val="0"/>
              </a:spcBef>
              <a:spcAft>
                <a:spcPts val="1200"/>
              </a:spcAft>
              <a:buClr>
                <a:schemeClr val="bg1">
                  <a:lumMod val="75000"/>
                </a:schemeClr>
              </a:buClr>
              <a:buFont typeface="Arial" charset="0"/>
              <a:buChar char="•"/>
            </a:pPr>
            <a:r>
              <a:rPr lang="en-US">
                <a:solidFill>
                  <a:srgbClr val="111518"/>
                </a:solidFill>
                <a:latin typeface="Arial"/>
                <a:ea typeface="Calibri" charset="0"/>
                <a:cs typeface="Arial"/>
              </a:rPr>
              <a:t>10–15 minute installation for trained technician</a:t>
            </a:r>
          </a:p>
          <a:p>
            <a:pPr marL="160020" indent="-137160" defTabSz="457200" fontAlgn="base">
              <a:spcBef>
                <a:spcPct val="0"/>
              </a:spcBef>
              <a:spcAft>
                <a:spcPts val="1200"/>
              </a:spcAft>
              <a:buClr>
                <a:schemeClr val="bg1">
                  <a:lumMod val="75000"/>
                </a:schemeClr>
              </a:buClr>
              <a:buFont typeface="Arial" charset="0"/>
              <a:buChar char="•"/>
            </a:pPr>
            <a:r>
              <a:rPr lang="en-US">
                <a:solidFill>
                  <a:srgbClr val="111518"/>
                </a:solidFill>
                <a:latin typeface="Arial"/>
                <a:ea typeface="Calibri" charset="0"/>
                <a:cs typeface="Arial"/>
              </a:rPr>
              <a:t>Connects to Power &amp; Ground wires</a:t>
            </a:r>
          </a:p>
          <a:p>
            <a:pPr marL="160020" indent="-137160" defTabSz="457200" fontAlgn="base">
              <a:spcBef>
                <a:spcPct val="0"/>
              </a:spcBef>
              <a:spcAft>
                <a:spcPts val="1200"/>
              </a:spcAft>
              <a:buClr>
                <a:schemeClr val="bg1">
                  <a:lumMod val="75000"/>
                </a:schemeClr>
              </a:buClr>
              <a:buFont typeface="Arial" charset="0"/>
              <a:buChar char="•"/>
            </a:pPr>
            <a:r>
              <a:rPr lang="en-US">
                <a:solidFill>
                  <a:srgbClr val="111518"/>
                </a:solidFill>
                <a:latin typeface="Arial"/>
                <a:ea typeface="Calibri" charset="0"/>
                <a:cs typeface="Arial"/>
              </a:rPr>
              <a:t>Spireon installs launch inventory &amp; trains store technicians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6E65C854-5D53-4782-8072-EE4486D28297}"/>
              </a:ext>
            </a:extLst>
          </p:cNvPr>
          <p:cNvSpPr txBox="1">
            <a:spLocks/>
          </p:cNvSpPr>
          <p:nvPr/>
        </p:nvSpPr>
        <p:spPr>
          <a:xfrm>
            <a:off x="5457102" y="948799"/>
            <a:ext cx="5415559" cy="370289"/>
          </a:xfrm>
          <a:prstGeom prst="rect">
            <a:avLst/>
          </a:prstGeom>
        </p:spPr>
        <p:txBody>
          <a:bodyPr vert="horz" lIns="0" tIns="0" rIns="0" bIns="0"/>
          <a:lstStyle>
            <a:lvl1pPr marL="227013" indent="-227013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Arial Regular"/>
                <a:ea typeface="ＭＳ Ｐゴシック" charset="0"/>
                <a:cs typeface="Arial Regular"/>
              </a:defRPr>
            </a:lvl1pPr>
            <a:lvl2pPr marL="460375" indent="-233363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chemeClr val="tx1"/>
                </a:solidFill>
                <a:latin typeface="Arial Regular"/>
                <a:ea typeface="ＭＳ Ｐゴシック" charset="0"/>
                <a:cs typeface="Arial Regular"/>
              </a:defRPr>
            </a:lvl2pPr>
            <a:lvl3pPr marL="687388" indent="-227013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Arial Regular"/>
                <a:ea typeface="ＭＳ Ｐゴシック" charset="0"/>
                <a:cs typeface="Arial Regular"/>
              </a:defRPr>
            </a:lvl3pPr>
            <a:lvl4pPr marL="914400" indent="-227013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chemeClr val="tx1"/>
                </a:solidFill>
                <a:latin typeface="Arial Regular"/>
                <a:ea typeface="ＭＳ Ｐゴシック" charset="0"/>
                <a:cs typeface="Arial Regular"/>
              </a:defRPr>
            </a:lvl4pPr>
            <a:lvl5pPr marL="1139825" indent="-225425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/>
                </a:solidFill>
                <a:latin typeface="Arial Regular"/>
                <a:ea typeface="ＭＳ Ｐゴシック" charset="0"/>
                <a:cs typeface="Arial Regular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sz="2000" b="1">
                <a:solidFill>
                  <a:prstClr val="black"/>
                </a:solidFill>
                <a:latin typeface="Arial"/>
                <a:ea typeface="Calibri" charset="0"/>
                <a:cs typeface="Arial"/>
              </a:rPr>
              <a:t>Easy 2-step pairing, testing and validation</a:t>
            </a:r>
            <a:endParaRPr lang="en-US" sz="2000">
              <a:solidFill>
                <a:prstClr val="black"/>
              </a:solidFill>
              <a:latin typeface="Arial"/>
              <a:ea typeface="Calibri" charset="0"/>
              <a:cs typeface="Arial"/>
            </a:endParaRPr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A2FD525E-CB4D-774D-8D82-600C20689757}"/>
              </a:ext>
            </a:extLst>
          </p:cNvPr>
          <p:cNvSpPr txBox="1">
            <a:spLocks/>
          </p:cNvSpPr>
          <p:nvPr/>
        </p:nvSpPr>
        <p:spPr>
          <a:xfrm>
            <a:off x="1313300" y="6583362"/>
            <a:ext cx="3757613" cy="274638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164" rtl="0" eaLnBrk="1" fontAlgn="auto" latinLnBrk="0" hangingPunct="1">
              <a:spcBef>
                <a:spcPts val="0"/>
              </a:spcBef>
              <a:spcAft>
                <a:spcPts val="0"/>
              </a:spcAft>
              <a:defRPr sz="800" kern="1200" dirty="0" smtClean="0">
                <a:solidFill>
                  <a:schemeClr val="bg1"/>
                </a:solidFill>
                <a:latin typeface="Arial Regular"/>
                <a:ea typeface="+mn-ea"/>
                <a:cs typeface="Arial Regular"/>
              </a:defRPr>
            </a:lvl1pPr>
            <a:lvl2pPr marL="457081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64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47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30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12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93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76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58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  © 2021 Spireon, Inc. All Rights Reserved.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A139D33-1E0D-47F3-AD9B-BE15447FF4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2" t="5462" r="26529" b="25863"/>
          <a:stretch/>
        </p:blipFill>
        <p:spPr>
          <a:xfrm rot="10800000">
            <a:off x="3274251" y="1319437"/>
            <a:ext cx="1212342" cy="2548886"/>
          </a:xfrm>
          <a:prstGeom prst="rect">
            <a:avLst/>
          </a:prstGeom>
        </p:spPr>
      </p:pic>
      <p:pic>
        <p:nvPicPr>
          <p:cNvPr id="3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3367AFF-9609-4CF7-B7C5-83AE72BC9B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4665" y="987005"/>
            <a:ext cx="3065387" cy="5459083"/>
          </a:xfrm>
          <a:prstGeom prst="rect">
            <a:avLst/>
          </a:prstGeom>
        </p:spPr>
      </p:pic>
      <p:pic>
        <p:nvPicPr>
          <p:cNvPr id="12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17D64B3-133E-45E9-A130-FB0AD07027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6221" y="990636"/>
            <a:ext cx="3065387" cy="54590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3832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911A2-ED70-4C3D-AD7E-91BDD7BD65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8074" y="4820461"/>
            <a:ext cx="11157526" cy="731520"/>
          </a:xfrm>
        </p:spPr>
        <p:txBody>
          <a:bodyPr/>
          <a:lstStyle/>
          <a:p>
            <a:r>
              <a:rPr lang="en-US" sz="3200"/>
              <a:t>Client Success</a:t>
            </a:r>
            <a:br>
              <a:rPr lang="en-US" sz="3200"/>
            </a:br>
            <a:r>
              <a:rPr lang="en-US" sz="3200"/>
              <a:t>Best in Class Support</a:t>
            </a:r>
          </a:p>
        </p:txBody>
      </p:sp>
    </p:spTree>
    <p:extLst>
      <p:ext uri="{BB962C8B-B14F-4D97-AF65-F5344CB8AC3E}">
        <p14:creationId xmlns:p14="http://schemas.microsoft.com/office/powerpoint/2010/main" val="17003130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7FFEB-432D-F543-BFF5-0206A9CBC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Successful Launch Execution – Enabling Your Team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177760-0CDD-43E5-B1DA-B2004C9B35D7}"/>
              </a:ext>
            </a:extLst>
          </p:cNvPr>
          <p:cNvSpPr txBox="1"/>
          <p:nvPr/>
        </p:nvSpPr>
        <p:spPr>
          <a:xfrm>
            <a:off x="4509237" y="1461936"/>
            <a:ext cx="3884397" cy="1785104"/>
          </a:xfrm>
          <a:prstGeom prst="rect">
            <a:avLst/>
          </a:prstGeom>
          <a:noFill/>
        </p:spPr>
        <p:txBody>
          <a:bodyPr wrap="none" lIns="91440" tIns="45720" rIns="91440" bIns="45720" rtlCol="0" anchor="ctr" anchorCtr="0">
            <a:spAutoFit/>
          </a:bodyPr>
          <a:lstStyle/>
          <a:p>
            <a:pPr marL="285750" marR="0" lvl="0" indent="-28575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58D9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D2D53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Key buyer profiles</a:t>
            </a:r>
          </a:p>
          <a:p>
            <a:pPr marL="285750" marR="0" lvl="0" indent="-28575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58D9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D2D53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Conversation starters</a:t>
            </a:r>
          </a:p>
          <a:p>
            <a:pPr marL="285750" marR="0" lvl="0" indent="-28575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58D9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D2D53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Overcoming objections</a:t>
            </a:r>
          </a:p>
          <a:p>
            <a:pPr marL="285750" marR="0" lvl="0" indent="-28575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58D9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D2D53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Demonstrating the consumer app</a:t>
            </a:r>
          </a:p>
          <a:p>
            <a:pPr marL="285750" marR="0" lvl="0" indent="-28575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58D9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D2D53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Closing a LoJack sale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4589A9-E775-4D21-9F45-6CB5A9590E94}"/>
              </a:ext>
            </a:extLst>
          </p:cNvPr>
          <p:cNvSpPr txBox="1"/>
          <p:nvPr/>
        </p:nvSpPr>
        <p:spPr>
          <a:xfrm>
            <a:off x="486431" y="1504437"/>
            <a:ext cx="3884397" cy="1431161"/>
          </a:xfrm>
          <a:prstGeom prst="rect">
            <a:avLst/>
          </a:prstGeom>
          <a:noFill/>
        </p:spPr>
        <p:txBody>
          <a:bodyPr wrap="none" lIns="91440" tIns="45720" rIns="91440" bIns="45720" rtlCol="0" anchor="ctr" anchorCtr="0">
            <a:spAutoFit/>
          </a:bodyPr>
          <a:lstStyle/>
          <a:p>
            <a:pPr marL="285750" marR="0" lvl="0" indent="-28575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58D9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D2D53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How managers close a sale</a:t>
            </a:r>
          </a:p>
          <a:p>
            <a:pPr marL="285750" marR="0" lvl="0" indent="-28575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58D9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D2D53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Common manual updates</a:t>
            </a:r>
          </a:p>
          <a:p>
            <a:pPr marL="285750" marR="0" lvl="0" indent="-28575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58D9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D2D53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How to sell LoJack</a:t>
            </a:r>
          </a:p>
          <a:p>
            <a:pPr marL="285750" marR="0" lvl="0" indent="-28575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58D9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D2D53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Demonstrating the consumer app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971BCD-CF5A-4CB8-94FF-EB0BA1A8AB31}"/>
              </a:ext>
            </a:extLst>
          </p:cNvPr>
          <p:cNvSpPr txBox="1"/>
          <p:nvPr/>
        </p:nvSpPr>
        <p:spPr>
          <a:xfrm>
            <a:off x="8482749" y="1489510"/>
            <a:ext cx="3153427" cy="1077218"/>
          </a:xfrm>
          <a:prstGeom prst="rect">
            <a:avLst/>
          </a:prstGeom>
          <a:noFill/>
        </p:spPr>
        <p:txBody>
          <a:bodyPr wrap="none" lIns="91440" tIns="45720" rIns="91440" bIns="45720" rtlCol="0" anchor="ctr" anchorCtr="0">
            <a:spAutoFit/>
          </a:bodyPr>
          <a:lstStyle/>
          <a:p>
            <a:pPr marL="285750" marR="0" lvl="0" indent="-28575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58D9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D2D53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View device inventory</a:t>
            </a:r>
          </a:p>
          <a:p>
            <a:pPr marL="285750" marR="0" lvl="0" indent="-28575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58D9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D2D53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Order product</a:t>
            </a:r>
          </a:p>
          <a:p>
            <a:pPr marL="285750" marR="0" lvl="0" indent="-28575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58D9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D2D53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Operational best practices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E6D595-115E-4459-827F-8B5763792E1A}"/>
              </a:ext>
            </a:extLst>
          </p:cNvPr>
          <p:cNvSpPr txBox="1"/>
          <p:nvPr/>
        </p:nvSpPr>
        <p:spPr>
          <a:xfrm>
            <a:off x="486431" y="3994225"/>
            <a:ext cx="8094842" cy="2139047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spAutoFit/>
          </a:bodyPr>
          <a:lstStyle/>
          <a:p>
            <a:pPr marL="285750" marR="0" lvl="0" indent="-28575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58D9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D2D53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Connect using reliable hardwire connections (poke &amp; wrap methodology)</a:t>
            </a:r>
          </a:p>
          <a:p>
            <a:pPr marL="285750" marR="0" lvl="0" indent="-28575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58D9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D2D53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Identify reliable non-switching 12-volt sources</a:t>
            </a:r>
          </a:p>
          <a:p>
            <a:pPr marL="285750" marR="0" lvl="0" indent="-28575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58D9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D2D53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Place &amp; mount for optimal device performance</a:t>
            </a:r>
          </a:p>
          <a:p>
            <a:pPr marL="285750" marR="0" lvl="0" indent="-28575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58D9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D2D53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Leverage LoJack mobile app (vehicle pairing &amp; installation validation)</a:t>
            </a:r>
          </a:p>
          <a:p>
            <a:pPr marL="285750" marR="0" lvl="0" indent="-28575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58D9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D2D53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Verify device is reporting information properly</a:t>
            </a:r>
          </a:p>
          <a:p>
            <a:pPr marL="285750" marR="0" lvl="0" indent="-28575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58D9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D2D53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Place LoJack marketing sticker</a:t>
            </a:r>
          </a:p>
        </p:txBody>
      </p:sp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98C1F835-3FF0-49A2-BC3E-31337613C1CB}"/>
              </a:ext>
            </a:extLst>
          </p:cNvPr>
          <p:cNvSpPr txBox="1">
            <a:spLocks/>
          </p:cNvSpPr>
          <p:nvPr/>
        </p:nvSpPr>
        <p:spPr>
          <a:xfrm>
            <a:off x="1313300" y="6583362"/>
            <a:ext cx="3757613" cy="274638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164" rtl="0" eaLnBrk="1" fontAlgn="auto" latinLnBrk="0" hangingPunct="1">
              <a:spcBef>
                <a:spcPts val="0"/>
              </a:spcBef>
              <a:spcAft>
                <a:spcPts val="0"/>
              </a:spcAft>
              <a:defRPr sz="800" kern="1200" dirty="0" smtClean="0">
                <a:solidFill>
                  <a:schemeClr val="bg1"/>
                </a:solidFill>
                <a:latin typeface="Arial Regular"/>
                <a:ea typeface="+mn-ea"/>
                <a:cs typeface="Arial Regular"/>
              </a:defRPr>
            </a:lvl1pPr>
            <a:lvl2pPr marL="457081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64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47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30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12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93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76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58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egular"/>
                <a:ea typeface="+mn-ea"/>
              </a:rPr>
              <a:t>  © 2022 Spireon, Inc. All Rights Reserved.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D07332-FC2A-4D33-B1FE-383ACA93F1EC}"/>
              </a:ext>
            </a:extLst>
          </p:cNvPr>
          <p:cNvSpPr txBox="1"/>
          <p:nvPr/>
        </p:nvSpPr>
        <p:spPr>
          <a:xfrm>
            <a:off x="486430" y="3583092"/>
            <a:ext cx="3250683" cy="615553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spAutoFit/>
          </a:bodyPr>
          <a:lstStyle/>
          <a:p>
            <a:pPr marL="0" marR="0" lvl="0" indent="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8D9A"/>
              </a:buClr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F15B40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Installation Manager</a:t>
            </a:r>
            <a:endParaRPr lang="en-US" sz="2000" b="1" i="1" u="none" strike="noStrike" kern="1200" cap="none" spc="0" normalizeH="0" baseline="0" noProof="0">
              <a:ln>
                <a:noFill/>
              </a:ln>
              <a:solidFill>
                <a:srgbClr val="F15B40"/>
              </a:solidFill>
              <a:effectLst/>
              <a:uLnTx/>
              <a:uFillTx/>
              <a:latin typeface="Cambria"/>
              <a:ea typeface="Arial" charset="0"/>
              <a:cs typeface="Arial"/>
            </a:endParaRPr>
          </a:p>
          <a:p>
            <a:pPr marL="0" marR="0" lvl="0" indent="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8D9A"/>
              </a:buClr>
              <a:buSzTx/>
              <a:buFontTx/>
              <a:buNone/>
              <a:tabLst/>
              <a:defRPr/>
            </a:pPr>
            <a:endParaRPr lang="en-US" sz="1400" b="1" i="1" u="none" strike="noStrike" kern="1200" cap="none" spc="0" normalizeH="0" baseline="0" noProof="0">
              <a:ln>
                <a:noFill/>
              </a:ln>
              <a:solidFill>
                <a:srgbClr val="F15B4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1367B65-E9C3-4496-AD36-7BB2CB4F4942}"/>
              </a:ext>
            </a:extLst>
          </p:cNvPr>
          <p:cNvSpPr txBox="1"/>
          <p:nvPr/>
        </p:nvSpPr>
        <p:spPr>
          <a:xfrm>
            <a:off x="486430" y="1062686"/>
            <a:ext cx="3250683" cy="615553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spAutoFit/>
          </a:bodyPr>
          <a:lstStyle/>
          <a:p>
            <a:pPr marL="0" marR="0" lvl="0" indent="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F15B40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Sales</a:t>
            </a:r>
            <a:endParaRPr lang="en-US" sz="2000" b="1" i="1" u="none" strike="noStrike" kern="1200" cap="none" spc="0" normalizeH="0" baseline="0" noProof="0">
              <a:ln>
                <a:noFill/>
              </a:ln>
              <a:solidFill>
                <a:srgbClr val="F15B40"/>
              </a:solidFill>
              <a:effectLst/>
              <a:uLnTx/>
              <a:uFillTx/>
              <a:latin typeface="Cambria"/>
              <a:ea typeface="Arial" charset="0"/>
              <a:cs typeface="Arial"/>
            </a:endParaRPr>
          </a:p>
          <a:p>
            <a:pPr marL="0" marR="0" lvl="0" indent="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1" i="1" u="none" strike="noStrike" kern="1200" cap="none" spc="0" normalizeH="0" baseline="0" noProof="0">
              <a:ln>
                <a:noFill/>
              </a:ln>
              <a:solidFill>
                <a:srgbClr val="F15B4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4C964F2-E7A5-4964-BCB3-70B9872D0777}"/>
              </a:ext>
            </a:extLst>
          </p:cNvPr>
          <p:cNvSpPr txBox="1"/>
          <p:nvPr/>
        </p:nvSpPr>
        <p:spPr>
          <a:xfrm>
            <a:off x="4480119" y="1039103"/>
            <a:ext cx="3250683" cy="615553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spAutoFit/>
          </a:bodyPr>
          <a:lstStyle/>
          <a:p>
            <a:pPr marL="0" marR="0" lvl="0" indent="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F15B40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F&amp;I Manager</a:t>
            </a:r>
            <a:endParaRPr lang="en-US" sz="2000" b="1" i="1" u="none" strike="noStrike" kern="1200" cap="none" spc="0" normalizeH="0" baseline="0" noProof="0">
              <a:ln>
                <a:noFill/>
              </a:ln>
              <a:solidFill>
                <a:srgbClr val="F15B40"/>
              </a:solidFill>
              <a:effectLst/>
              <a:uLnTx/>
              <a:uFillTx/>
              <a:latin typeface="Cambria"/>
              <a:ea typeface="Arial" charset="0"/>
              <a:cs typeface="Arial"/>
            </a:endParaRPr>
          </a:p>
          <a:p>
            <a:pPr marL="0" marR="0" lvl="0" indent="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1" i="1" u="none" strike="noStrike" kern="1200" cap="none" spc="0" normalizeH="0" baseline="0" noProof="0">
              <a:ln>
                <a:noFill/>
              </a:ln>
              <a:solidFill>
                <a:srgbClr val="F15B4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8CA99CA-AFE4-454D-8CF4-EE1B14EE1758}"/>
              </a:ext>
            </a:extLst>
          </p:cNvPr>
          <p:cNvSpPr txBox="1"/>
          <p:nvPr/>
        </p:nvSpPr>
        <p:spPr>
          <a:xfrm>
            <a:off x="8519068" y="1039102"/>
            <a:ext cx="3250683" cy="615553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spAutoFit/>
          </a:bodyPr>
          <a:lstStyle/>
          <a:p>
            <a:pPr marL="0" marR="0" lvl="0" indent="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F15B40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Parts Manager</a:t>
            </a:r>
            <a:endParaRPr lang="en-US" sz="2000" b="1" i="1" u="none" strike="noStrike" kern="1200" cap="none" spc="0" normalizeH="0" baseline="0" noProof="0">
              <a:ln>
                <a:noFill/>
              </a:ln>
              <a:solidFill>
                <a:srgbClr val="F15B40"/>
              </a:solidFill>
              <a:effectLst/>
              <a:uLnTx/>
              <a:uFillTx/>
              <a:latin typeface="Cambria"/>
              <a:ea typeface="Arial" charset="0"/>
              <a:cs typeface="Arial"/>
            </a:endParaRPr>
          </a:p>
          <a:p>
            <a:pPr marL="0" marR="0" lvl="0" indent="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1" i="1" u="none" strike="noStrike" kern="1200" cap="none" spc="0" normalizeH="0" baseline="0" noProof="0">
              <a:ln>
                <a:noFill/>
              </a:ln>
              <a:solidFill>
                <a:srgbClr val="F15B4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78CCF99-79AA-4A4F-9223-45AA49AC6E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64803">
            <a:off x="8496119" y="2973201"/>
            <a:ext cx="2653335" cy="3277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Parallelogram 18">
            <a:extLst>
              <a:ext uri="{FF2B5EF4-FFF2-40B4-BE49-F238E27FC236}">
                <a16:creationId xmlns:a16="http://schemas.microsoft.com/office/drawing/2014/main" id="{FD05012A-E2C9-4157-B395-C89EDBB6E98C}"/>
              </a:ext>
            </a:extLst>
          </p:cNvPr>
          <p:cNvSpPr/>
          <p:nvPr/>
        </p:nvSpPr>
        <p:spPr>
          <a:xfrm rot="21325398">
            <a:off x="8747448" y="3156970"/>
            <a:ext cx="1376970" cy="313994"/>
          </a:xfrm>
          <a:prstGeom prst="parallelogram">
            <a:avLst/>
          </a:prstGeom>
          <a:solidFill>
            <a:srgbClr val="E147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00" i="1">
                <a:latin typeface="Arial" charset="0"/>
                <a:ea typeface="Arial" charset="0"/>
                <a:cs typeface="Arial" charset="0"/>
              </a:rPr>
              <a:t>LoJack Sales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E557C0D-7645-45DD-B227-69F992846026}"/>
              </a:ext>
            </a:extLst>
          </p:cNvPr>
          <p:cNvSpPr/>
          <p:nvPr/>
        </p:nvSpPr>
        <p:spPr>
          <a:xfrm rot="362679">
            <a:off x="8628307" y="4228685"/>
            <a:ext cx="2418993" cy="468267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Aft>
                <a:spcPts val="600"/>
              </a:spcAft>
            </a:pPr>
            <a:r>
              <a:rPr lang="en-US" sz="600" b="1">
                <a:ln/>
                <a:solidFill>
                  <a:srgbClr val="E54926"/>
                </a:solidFill>
                <a:latin typeface="Arial" charset="0"/>
                <a:ea typeface="Arial" charset="0"/>
                <a:cs typeface="Arial" charset="0"/>
              </a:rPr>
              <a:t>About LoJack</a:t>
            </a:r>
          </a:p>
          <a:p>
            <a:pPr>
              <a:lnSpc>
                <a:spcPts val="500"/>
              </a:lnSpc>
            </a:pPr>
            <a:r>
              <a:rPr lang="en-US" sz="340" b="1">
                <a:ln/>
                <a:solidFill>
                  <a:schemeClr val="accent6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LoJack is Connected Car technology that also has a Stolen Vehicle Recovery component. One of the first steps in selling LoJack is for Sales to use it to find vehicles for test drive – this streamlines the customer experience by reducing the time it takes to find the car your customer is looking for.</a:t>
            </a:r>
          </a:p>
          <a:p>
            <a:endParaRPr lang="en-US" sz="400">
              <a:ln/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320" b="1">
                <a:ln/>
                <a:solidFill>
                  <a:srgbClr val="E54926"/>
                </a:solidFill>
                <a:latin typeface="Arial" charset="0"/>
                <a:ea typeface="Arial" charset="0"/>
                <a:cs typeface="Arial" charset="0"/>
              </a:rPr>
              <a:t>Key LoJack Features and Benefits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25360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51171-98FB-0D44-92AD-77DD3543A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105" y="156935"/>
            <a:ext cx="9107749" cy="429768"/>
          </a:xfrm>
        </p:spPr>
        <p:txBody>
          <a:bodyPr/>
          <a:lstStyle/>
          <a:p>
            <a:r>
              <a:rPr lang="en-US"/>
              <a:t>In-Store Launch Team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7217618-B17E-4B45-B93D-9937A5B45FBF}"/>
              </a:ext>
            </a:extLst>
          </p:cNvPr>
          <p:cNvGrpSpPr/>
          <p:nvPr/>
        </p:nvGrpSpPr>
        <p:grpSpPr>
          <a:xfrm>
            <a:off x="521240" y="1843331"/>
            <a:ext cx="3072007" cy="984270"/>
            <a:chOff x="600315" y="1843331"/>
            <a:chExt cx="3072007" cy="984270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9D6A8D7-FFB0-BB40-92F3-813A1F9F5F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0315" y="1843331"/>
              <a:ext cx="914400" cy="984270"/>
            </a:xfrm>
            <a:prstGeom prst="rect">
              <a:avLst/>
            </a:prstGeom>
          </p:spPr>
        </p:pic>
        <p:sp>
          <p:nvSpPr>
            <p:cNvPr id="32" name="Arrow: Pentagon 19">
              <a:extLst>
                <a:ext uri="{FF2B5EF4-FFF2-40B4-BE49-F238E27FC236}">
                  <a16:creationId xmlns:a16="http://schemas.microsoft.com/office/drawing/2014/main" id="{0A9A651E-991F-7A48-B53F-8E8ACFD01E87}"/>
                </a:ext>
              </a:extLst>
            </p:cNvPr>
            <p:cNvSpPr/>
            <p:nvPr/>
          </p:nvSpPr>
          <p:spPr>
            <a:xfrm>
              <a:off x="1528435" y="2036642"/>
              <a:ext cx="1898007" cy="656304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0" marR="0" lvl="0" indent="0" algn="l" defTabSz="9141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15B40"/>
                  </a:solidFill>
                  <a:effectLst/>
                  <a:uLnTx/>
                  <a:uFillTx/>
                  <a:latin typeface="Arial"/>
                  <a:ea typeface="Arial" charset="0"/>
                  <a:cs typeface="Arial"/>
                </a:rPr>
                <a:t>Dealer Training Manager</a:t>
              </a:r>
              <a:endParaRPr lang="en-US" sz="1800" b="0" i="0" u="none" strike="noStrike" kern="1200" cap="none" spc="0" normalizeH="0" baseline="0" noProof="0">
                <a:ln>
                  <a:noFill/>
                </a:ln>
                <a:solidFill>
                  <a:srgbClr val="F15B40"/>
                </a:solidFill>
                <a:effectLst/>
                <a:uLnTx/>
                <a:uFillTx/>
                <a:latin typeface="Arial"/>
                <a:ea typeface="Arial" charset="0"/>
                <a:cs typeface="Arial"/>
              </a:endParaRPr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378CD614-843B-F942-8AA7-A3A208E8713E}"/>
                </a:ext>
              </a:extLst>
            </p:cNvPr>
            <p:cNvSpPr/>
            <p:nvPr/>
          </p:nvSpPr>
          <p:spPr>
            <a:xfrm>
              <a:off x="655265" y="1961207"/>
              <a:ext cx="3017057" cy="794874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rgbClr val="DF482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0F47712A-F762-5C46-9B3B-E377DC593CA7}"/>
              </a:ext>
            </a:extLst>
          </p:cNvPr>
          <p:cNvSpPr txBox="1"/>
          <p:nvPr/>
        </p:nvSpPr>
        <p:spPr>
          <a:xfrm>
            <a:off x="199303" y="2976242"/>
            <a:ext cx="3881223" cy="3031599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spAutoFit/>
          </a:bodyPr>
          <a:lstStyle/>
          <a:p>
            <a:pPr marL="285750" marR="0" lvl="0" indent="-28575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58D9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23E4A"/>
                </a:solidFill>
                <a:effectLst/>
                <a:uLnTx/>
                <a:uFillTx/>
                <a:latin typeface="Arial"/>
                <a:ea typeface="Cambria"/>
                <a:cs typeface="Arial"/>
              </a:rPr>
              <a:t>Configures LoJack web portal</a:t>
            </a:r>
            <a:endParaRPr lang="en-US" sz="1600" b="0" i="0" u="none" strike="noStrike" kern="1200" cap="none" spc="0" normalizeH="0" baseline="0" noProof="0">
              <a:ln>
                <a:noFill/>
              </a:ln>
              <a:solidFill>
                <a:srgbClr val="323E4A"/>
              </a:solidFill>
              <a:effectLst/>
              <a:uLnTx/>
              <a:uFillTx/>
              <a:latin typeface="Arial"/>
              <a:ea typeface="Cambria"/>
              <a:cs typeface="Arial"/>
            </a:endParaRPr>
          </a:p>
          <a:p>
            <a:pPr marL="285750" indent="-285750">
              <a:spcAft>
                <a:spcPts val="600"/>
              </a:spcAft>
              <a:buClr>
                <a:srgbClr val="758D9A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23E4A"/>
                </a:solidFill>
                <a:effectLst/>
                <a:uLnTx/>
                <a:uFillTx/>
                <a:latin typeface="Arial"/>
                <a:ea typeface="Cambria"/>
                <a:cs typeface="Arial"/>
              </a:rPr>
              <a:t>Setup user accounts, loaner groups, alerts, lots &amp; reports so your dealership can get the most out of LoJack</a:t>
            </a:r>
            <a:r>
              <a:rPr lang="en-US" sz="1600">
                <a:solidFill>
                  <a:srgbClr val="323E4A"/>
                </a:solidFill>
                <a:latin typeface="Arial"/>
                <a:ea typeface="Cambria"/>
                <a:cs typeface="Arial"/>
              </a:rPr>
              <a:t> </a:t>
            </a:r>
            <a:endParaRPr lang="en-US" sz="1600" b="0" i="0" u="none" strike="noStrike" kern="1200" cap="none" spc="0" normalizeH="0" baseline="0" noProof="0">
              <a:ln>
                <a:noFill/>
              </a:ln>
              <a:solidFill>
                <a:srgbClr val="323E4A"/>
              </a:solidFill>
              <a:effectLst/>
              <a:uLnTx/>
              <a:uFillTx/>
              <a:latin typeface="Arial"/>
              <a:ea typeface="Cambria"/>
              <a:cs typeface="Arial"/>
            </a:endParaRPr>
          </a:p>
          <a:p>
            <a:pPr marL="285750" marR="0" lvl="0" indent="-28575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58D9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23E4A"/>
                </a:solidFill>
                <a:effectLst/>
                <a:uLnTx/>
                <a:uFillTx/>
                <a:latin typeface="Arial"/>
                <a:ea typeface="Cambria"/>
                <a:cs typeface="Arial"/>
              </a:rPr>
              <a:t>Trains your personnel on LoJack apps (both dealer &amp; consumer), web portal, sales best practices and ordering devices to drive engagement</a:t>
            </a:r>
            <a:endParaRPr lang="en-US" sz="1600" b="0" i="0" u="none" strike="noStrike" kern="1200" cap="none" spc="0" normalizeH="0" baseline="0" noProof="0">
              <a:ln>
                <a:noFill/>
              </a:ln>
              <a:solidFill>
                <a:srgbClr val="323E4A"/>
              </a:solidFill>
              <a:effectLst/>
              <a:uLnTx/>
              <a:uFillTx/>
              <a:latin typeface="Arial"/>
              <a:ea typeface="Cambria"/>
              <a:cs typeface="Arial"/>
            </a:endParaRPr>
          </a:p>
          <a:p>
            <a:pPr marL="285750" marR="0" lvl="0" indent="-28575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58D9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23E4A"/>
                </a:solidFill>
                <a:effectLst/>
                <a:uLnTx/>
                <a:uFillTx/>
                <a:latin typeface="Arial"/>
                <a:ea typeface="Cambria"/>
                <a:cs typeface="Arial"/>
              </a:rPr>
              <a:t>Ensures dealership has LoJack marketing materials to drive sales</a:t>
            </a:r>
            <a:endParaRPr lang="en-US" sz="1600" b="0" i="0" u="none" strike="noStrike" kern="1200" cap="none" spc="0" normalizeH="0" baseline="0" noProof="0">
              <a:ln>
                <a:noFill/>
              </a:ln>
              <a:solidFill>
                <a:srgbClr val="323E4A"/>
              </a:solidFill>
              <a:effectLst/>
              <a:uLnTx/>
              <a:uFillTx/>
              <a:latin typeface="Arial"/>
              <a:ea typeface="Cambria"/>
              <a:cs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26D4372-9D43-B542-B8F9-9460BA3D6742}"/>
              </a:ext>
            </a:extLst>
          </p:cNvPr>
          <p:cNvSpPr txBox="1"/>
          <p:nvPr/>
        </p:nvSpPr>
        <p:spPr>
          <a:xfrm>
            <a:off x="4328264" y="2976242"/>
            <a:ext cx="3657600" cy="2539157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spAutoFit/>
          </a:bodyPr>
          <a:lstStyle/>
          <a:p>
            <a:pPr marL="285750" marR="0" lvl="0" indent="-28575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58D9A"/>
              </a:buClr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23E4A"/>
                </a:solidFill>
                <a:effectLst/>
                <a:uLnTx/>
                <a:uFillTx/>
                <a:latin typeface="Arial"/>
                <a:cs typeface="Arial"/>
              </a:rPr>
              <a:t>Manages onsite Spireon Certified Installers</a:t>
            </a:r>
            <a:endParaRPr lang="en-US" sz="1600" b="0" i="0" u="none" strike="noStrike" kern="1200" cap="none" spc="0" normalizeH="0" baseline="0" noProof="0">
              <a:ln>
                <a:noFill/>
              </a:ln>
              <a:solidFill>
                <a:srgbClr val="323E4A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85750" marR="0" lvl="0" indent="-28575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58D9A"/>
              </a:buClr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23E4A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Manages install quality control</a:t>
            </a:r>
            <a:endParaRPr lang="en-US" sz="1600" b="0" i="0" u="none" strike="noStrike" kern="1200" cap="none" spc="0" normalizeH="0" baseline="0" noProof="0">
              <a:ln>
                <a:noFill/>
              </a:ln>
              <a:solidFill>
                <a:srgbClr val="323E4A"/>
              </a:solidFill>
              <a:effectLst/>
              <a:uLnTx/>
              <a:uFillTx/>
              <a:latin typeface="Arial"/>
              <a:ea typeface="Arial" charset="0"/>
              <a:cs typeface="Arial"/>
            </a:endParaRPr>
          </a:p>
          <a:p>
            <a:pPr marL="285750" marR="0" lvl="0" indent="-28575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58D9A"/>
              </a:buClr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23E4A"/>
                </a:solidFill>
                <a:effectLst/>
                <a:uLnTx/>
                <a:uFillTx/>
                <a:latin typeface="Arial"/>
                <a:cs typeface="Arial"/>
              </a:rPr>
              <a:t>Ensures initial vehicle installations are done correctly and devices function properly</a:t>
            </a:r>
            <a:endParaRPr lang="en-US" sz="1600" b="0" i="0" u="none" strike="noStrike" kern="1200" cap="none" spc="0" normalizeH="0" baseline="0" noProof="0">
              <a:ln>
                <a:noFill/>
              </a:ln>
              <a:solidFill>
                <a:srgbClr val="323E4A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85750" indent="-285750">
              <a:spcAft>
                <a:spcPts val="600"/>
              </a:spcAft>
              <a:buClr>
                <a:srgbClr val="758D9A"/>
              </a:buClr>
              <a:buFont typeface="Arial"/>
              <a:buChar char="•"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23E4A"/>
                </a:solidFill>
                <a:effectLst/>
                <a:uLnTx/>
                <a:uFillTx/>
                <a:latin typeface="Arial"/>
                <a:cs typeface="Arial"/>
              </a:rPr>
              <a:t>Conducts Technician Certification Training (classroom and hands-on), if applicable</a:t>
            </a:r>
            <a:endParaRPr lang="en-US" sz="1600" b="0" i="0" u="none" strike="noStrike" kern="1200" cap="none" spc="0" normalizeH="0" baseline="0" noProof="0">
              <a:ln>
                <a:noFill/>
              </a:ln>
              <a:solidFill>
                <a:srgbClr val="323E4A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A2A5B06-4534-4234-9620-A411455D807E}"/>
              </a:ext>
            </a:extLst>
          </p:cNvPr>
          <p:cNvGrpSpPr/>
          <p:nvPr/>
        </p:nvGrpSpPr>
        <p:grpSpPr>
          <a:xfrm>
            <a:off x="4547571" y="1962291"/>
            <a:ext cx="3043839" cy="890125"/>
            <a:chOff x="4547571" y="1962291"/>
            <a:chExt cx="3043839" cy="890125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2C8BA75-3257-C94E-93C8-C2D890F536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47571" y="1970483"/>
              <a:ext cx="843724" cy="881933"/>
            </a:xfrm>
            <a:prstGeom prst="rect">
              <a:avLst/>
            </a:prstGeom>
          </p:spPr>
        </p:pic>
        <p:sp>
          <p:nvSpPr>
            <p:cNvPr id="40" name="Arrow: Pentagon 20">
              <a:extLst>
                <a:ext uri="{FF2B5EF4-FFF2-40B4-BE49-F238E27FC236}">
                  <a16:creationId xmlns:a16="http://schemas.microsoft.com/office/drawing/2014/main" id="{B2C92F45-2908-B545-8316-D239210DD7EC}"/>
                </a:ext>
              </a:extLst>
            </p:cNvPr>
            <p:cNvSpPr/>
            <p:nvPr/>
          </p:nvSpPr>
          <p:spPr>
            <a:xfrm>
              <a:off x="5398484" y="2030068"/>
              <a:ext cx="1999298" cy="656304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0" marR="0" lvl="0" indent="0" algn="l" defTabSz="9141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15B40"/>
                  </a:solidFill>
                  <a:effectLst/>
                  <a:uLnTx/>
                  <a:uFillTx/>
                  <a:latin typeface="Arial"/>
                  <a:ea typeface="Arial" charset="0"/>
                  <a:cs typeface="Arial"/>
                </a:rPr>
                <a:t>Installation Lead</a:t>
              </a:r>
              <a:endParaRPr lang="en-US" sz="1800" b="0" i="0" u="none" strike="noStrike" kern="1200" cap="none" spc="0" normalizeH="0" baseline="0" noProof="0">
                <a:ln>
                  <a:noFill/>
                </a:ln>
                <a:solidFill>
                  <a:srgbClr val="F15B40"/>
                </a:solidFill>
                <a:effectLst/>
                <a:uLnTx/>
                <a:uFillTx/>
                <a:latin typeface="Arial"/>
                <a:ea typeface="Arial" charset="0"/>
                <a:cs typeface="Arial"/>
              </a:endParaRPr>
            </a:p>
          </p:txBody>
        </p: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D288D543-A91A-0544-9210-FDEE6A24B2D8}"/>
                </a:ext>
              </a:extLst>
            </p:cNvPr>
            <p:cNvSpPr/>
            <p:nvPr/>
          </p:nvSpPr>
          <p:spPr>
            <a:xfrm>
              <a:off x="4574353" y="1962291"/>
              <a:ext cx="3017057" cy="794874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rgbClr val="DF482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</p:grp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9454AA64-5276-A84E-A132-0536075824C7}"/>
              </a:ext>
            </a:extLst>
          </p:cNvPr>
          <p:cNvCxnSpPr>
            <a:cxnSpLocks/>
          </p:cNvCxnSpPr>
          <p:nvPr/>
        </p:nvCxnSpPr>
        <p:spPr>
          <a:xfrm flipH="1">
            <a:off x="4237995" y="1960255"/>
            <a:ext cx="21566" cy="4120277"/>
          </a:xfrm>
          <a:prstGeom prst="line">
            <a:avLst/>
          </a:prstGeom>
          <a:ln w="12700">
            <a:solidFill>
              <a:srgbClr val="DF4825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4CC074E9-7C12-4926-A91F-7C5F9DD9D2A0}"/>
              </a:ext>
            </a:extLst>
          </p:cNvPr>
          <p:cNvSpPr txBox="1"/>
          <p:nvPr/>
        </p:nvSpPr>
        <p:spPr>
          <a:xfrm>
            <a:off x="329340" y="936681"/>
            <a:ext cx="7254688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spAutoFit/>
          </a:bodyPr>
          <a:lstStyle/>
          <a:p>
            <a:pPr marL="0" marR="0" lvl="0" indent="0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srgbClr val="F15B40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Goal: Set Up a Dealer for Success</a:t>
            </a:r>
            <a:endParaRPr lang="en-US" sz="2400" b="1" i="1" u="none" strike="noStrike" kern="1200" cap="none" spc="0" normalizeH="0" baseline="0" noProof="0">
              <a:ln>
                <a:noFill/>
              </a:ln>
              <a:solidFill>
                <a:srgbClr val="F15B40"/>
              </a:solidFill>
              <a:effectLst/>
              <a:uLnTx/>
              <a:uFillTx/>
              <a:latin typeface="Cambria"/>
              <a:ea typeface="Arial" charset="0"/>
              <a:cs typeface="Arial"/>
            </a:endParaRPr>
          </a:p>
          <a:p>
            <a:pPr marL="0" marR="0" lvl="0" indent="0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15B40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Highly experienced team executing honed best practices</a:t>
            </a:r>
            <a:endParaRPr lang="en-US" sz="1600" b="0" i="0" u="none" strike="noStrike" kern="1200" cap="none" spc="0" normalizeH="0" baseline="0" noProof="0">
              <a:ln>
                <a:noFill/>
              </a:ln>
              <a:solidFill>
                <a:srgbClr val="F15B4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6" name="Date Placeholder 2">
            <a:extLst>
              <a:ext uri="{FF2B5EF4-FFF2-40B4-BE49-F238E27FC236}">
                <a16:creationId xmlns:a16="http://schemas.microsoft.com/office/drawing/2014/main" id="{5D127135-FA27-41CE-BEEA-AE968B87F95F}"/>
              </a:ext>
            </a:extLst>
          </p:cNvPr>
          <p:cNvSpPr txBox="1">
            <a:spLocks/>
          </p:cNvSpPr>
          <p:nvPr/>
        </p:nvSpPr>
        <p:spPr>
          <a:xfrm>
            <a:off x="1313300" y="6583362"/>
            <a:ext cx="3757613" cy="274638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164" rtl="0" eaLnBrk="1" fontAlgn="auto" latinLnBrk="0" hangingPunct="1">
              <a:spcBef>
                <a:spcPts val="0"/>
              </a:spcBef>
              <a:spcAft>
                <a:spcPts val="0"/>
              </a:spcAft>
              <a:defRPr sz="800" kern="1200" dirty="0" smtClean="0">
                <a:solidFill>
                  <a:schemeClr val="bg1"/>
                </a:solidFill>
                <a:latin typeface="Arial Regular"/>
                <a:ea typeface="+mn-ea"/>
                <a:cs typeface="Arial Regular"/>
              </a:defRPr>
            </a:lvl1pPr>
            <a:lvl2pPr marL="457081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64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47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30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12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93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76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58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8D9A"/>
              </a:buClr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egular"/>
                <a:ea typeface="+mn-ea"/>
              </a:rPr>
              <a:t>  © 2022 Spireon, Inc. All Rights Reserved. 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D24C49D-C9F4-4CDA-A407-8061F2798D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8146" y="1657402"/>
            <a:ext cx="3540129" cy="44016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5C74520-A2CD-402D-9267-3F24F387EA76}"/>
              </a:ext>
            </a:extLst>
          </p:cNvPr>
          <p:cNvCxnSpPr>
            <a:cxnSpLocks/>
          </p:cNvCxnSpPr>
          <p:nvPr/>
        </p:nvCxnSpPr>
        <p:spPr>
          <a:xfrm flipH="1">
            <a:off x="8083938" y="1960254"/>
            <a:ext cx="21566" cy="4120277"/>
          </a:xfrm>
          <a:prstGeom prst="line">
            <a:avLst/>
          </a:prstGeom>
          <a:ln w="12700">
            <a:solidFill>
              <a:srgbClr val="DF4825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602614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FD906-CF7E-7448-B096-CDA14ACB0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Our Commitment to Security at Spireon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D23C8E-1896-6B42-9B26-B1AFC0DC32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4339" y="939944"/>
            <a:ext cx="11322639" cy="456642"/>
          </a:xfrm>
        </p:spPr>
        <p:txBody>
          <a:bodyPr lIns="91440" tIns="45720" rIns="91440" bIns="45720" anchor="t"/>
          <a:lstStyle/>
          <a:p>
            <a:pPr marL="0" indent="0">
              <a:spcAft>
                <a:spcPts val="1200"/>
              </a:spcAft>
              <a:buClrTx/>
              <a:buNone/>
            </a:pPr>
            <a:r>
              <a:rPr lang="en-US" sz="1800" b="1">
                <a:solidFill>
                  <a:srgbClr val="34393E"/>
                </a:solidFill>
              </a:rPr>
              <a:t>15+ year track record as a GPS pioneer serving dealers with over 16 million vehicles</a:t>
            </a:r>
            <a:endParaRPr lang="en-US" sz="1800" b="1">
              <a:solidFill>
                <a:srgbClr val="DF4825"/>
              </a:solidFill>
            </a:endParaRPr>
          </a:p>
          <a:p>
            <a:pPr marL="0" indent="0">
              <a:spcAft>
                <a:spcPts val="1200"/>
              </a:spcAft>
              <a:buClrTx/>
              <a:buNone/>
            </a:pPr>
            <a:endParaRPr lang="en-US" sz="1800" b="1">
              <a:solidFill>
                <a:srgbClr val="34393E"/>
              </a:solidFill>
            </a:endParaRPr>
          </a:p>
          <a:p>
            <a:pPr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endParaRPr lang="en-US" sz="1800" b="1">
              <a:solidFill>
                <a:srgbClr val="34393E"/>
              </a:solidFill>
            </a:endParaRP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960468CD-10E9-9948-A5AD-3E557EF636A8}"/>
              </a:ext>
            </a:extLst>
          </p:cNvPr>
          <p:cNvSpPr txBox="1">
            <a:spLocks/>
          </p:cNvSpPr>
          <p:nvPr/>
        </p:nvSpPr>
        <p:spPr>
          <a:xfrm>
            <a:off x="1313300" y="6583362"/>
            <a:ext cx="3757613" cy="274638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164" rtl="0" eaLnBrk="1" fontAlgn="auto" latinLnBrk="0" hangingPunct="1">
              <a:spcBef>
                <a:spcPts val="0"/>
              </a:spcBef>
              <a:spcAft>
                <a:spcPts val="0"/>
              </a:spcAft>
              <a:defRPr sz="800" kern="1200" dirty="0" smtClean="0">
                <a:solidFill>
                  <a:schemeClr val="bg1"/>
                </a:solidFill>
                <a:latin typeface="Arial Regular"/>
                <a:ea typeface="+mn-ea"/>
                <a:cs typeface="Arial Regular"/>
              </a:defRPr>
            </a:lvl1pPr>
            <a:lvl2pPr marL="457081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64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47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30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12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93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76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58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  © 2021 Spireon, Inc. All Rights Reserved.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5314DA-E3BE-4D4E-92A9-19FD724E4B7B}"/>
              </a:ext>
            </a:extLst>
          </p:cNvPr>
          <p:cNvSpPr txBox="1"/>
          <p:nvPr/>
        </p:nvSpPr>
        <p:spPr>
          <a:xfrm>
            <a:off x="5847728" y="1517079"/>
            <a:ext cx="5859108" cy="5052665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 b="1">
                <a:solidFill>
                  <a:srgbClr val="DF4825"/>
                </a:solidFill>
                <a:latin typeface="Arial"/>
                <a:cs typeface="Arial"/>
              </a:rPr>
              <a:t>Best-in-Class Security Technology</a:t>
            </a:r>
            <a:endParaRPr lang="en-US" sz="1600">
              <a:solidFill>
                <a:srgbClr val="34393E"/>
              </a:solidFill>
              <a:latin typeface="Arial"/>
              <a:ea typeface="Arial" charset="0"/>
              <a:cs typeface="Arial"/>
            </a:endParaRPr>
          </a:p>
          <a:p>
            <a:pPr marL="285750" indent="-285750">
              <a:spcAft>
                <a:spcPts val="1700"/>
              </a:spcAft>
              <a:buClrTx/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34393E"/>
                </a:solidFill>
                <a:latin typeface="Arial"/>
                <a:ea typeface="Arial" charset="0"/>
                <a:cs typeface="Arial"/>
              </a:rPr>
              <a:t>Data protection through encryption of stored data as well as transport data through TLS (Transport Layer Security).</a:t>
            </a:r>
            <a:endParaRPr lang="en-US" sz="1600">
              <a:solidFill>
                <a:srgbClr val="34393E"/>
              </a:solidFill>
              <a:latin typeface="Arial" charset="0"/>
              <a:ea typeface="Arial" charset="0"/>
              <a:cs typeface="Arial"/>
            </a:endParaRPr>
          </a:p>
          <a:p>
            <a:pPr>
              <a:spcAft>
                <a:spcPts val="1200"/>
              </a:spcAft>
            </a:pPr>
            <a:r>
              <a:rPr lang="en-US" sz="1600" b="1">
                <a:solidFill>
                  <a:srgbClr val="DF4825"/>
                </a:solidFill>
                <a:latin typeface="Arial"/>
                <a:ea typeface="+mn-lt"/>
                <a:cs typeface="Arial"/>
              </a:rPr>
              <a:t>Secure and Protected Devices</a:t>
            </a:r>
            <a:endParaRPr lang="en-US" sz="1600">
              <a:ea typeface="+mn-lt"/>
              <a:cs typeface="+mn-lt"/>
            </a:endParaRPr>
          </a:p>
          <a:p>
            <a:pPr marL="285750" indent="-285750">
              <a:spcAft>
                <a:spcPts val="1200"/>
              </a:spcAft>
              <a:buFont typeface="Arial,Sans-Serif"/>
              <a:buChar char="•"/>
            </a:pPr>
            <a:r>
              <a:rPr lang="en-US" sz="1600">
                <a:solidFill>
                  <a:srgbClr val="34393E"/>
                </a:solidFill>
                <a:latin typeface="Arial"/>
                <a:ea typeface="+mn-lt"/>
                <a:cs typeface="Arial"/>
              </a:rPr>
              <a:t>All devices are hidden covertly in the interior of the vehicle with tamper protection.</a:t>
            </a:r>
            <a:endParaRPr lang="en-US" sz="1600">
              <a:ea typeface="+mn-lt"/>
              <a:cs typeface="+mn-lt"/>
            </a:endParaRPr>
          </a:p>
          <a:p>
            <a:pPr marL="285750" indent="-285750">
              <a:spcAft>
                <a:spcPts val="1700"/>
              </a:spcAft>
              <a:buFont typeface="Arial,Sans-Serif"/>
              <a:buChar char="•"/>
            </a:pPr>
            <a:r>
              <a:rPr lang="en-US" sz="1600">
                <a:solidFill>
                  <a:srgbClr val="34393E"/>
                </a:solidFill>
                <a:latin typeface="Arial"/>
                <a:ea typeface="+mn-lt"/>
                <a:cs typeface="Arial"/>
              </a:rPr>
              <a:t>No PII (Personal Identifiable Information) can be obtained from the device.</a:t>
            </a:r>
            <a:endParaRPr lang="en-US" sz="2000">
              <a:ea typeface="Cambria"/>
            </a:endParaRPr>
          </a:p>
          <a:p>
            <a:pPr>
              <a:spcAft>
                <a:spcPts val="1200"/>
              </a:spcAft>
            </a:pPr>
            <a:r>
              <a:rPr lang="en-US" sz="1600" b="1">
                <a:solidFill>
                  <a:srgbClr val="DF4825"/>
                </a:solidFill>
                <a:latin typeface="Arial"/>
                <a:ea typeface="+mn-lt"/>
                <a:cs typeface="Arial"/>
              </a:rPr>
              <a:t>Abiding by Security Standards </a:t>
            </a:r>
            <a:endParaRPr lang="en-US" sz="1600">
              <a:ea typeface="+mn-lt"/>
              <a:cs typeface="+mn-lt"/>
            </a:endParaRPr>
          </a:p>
          <a:p>
            <a:pPr marL="285750" indent="-285750">
              <a:spcAft>
                <a:spcPts val="1200"/>
              </a:spcAft>
              <a:buFont typeface="Arial,Sans-Serif" panose="020B0604020202020204" pitchFamily="34" charset="0"/>
              <a:buChar char="•"/>
            </a:pPr>
            <a:r>
              <a:rPr lang="en-US" sz="1600">
                <a:solidFill>
                  <a:srgbClr val="34393E"/>
                </a:solidFill>
                <a:latin typeface="Arial"/>
                <a:ea typeface="+mn-lt"/>
                <a:cs typeface="Arial"/>
              </a:rPr>
              <a:t>Leverage standards and industry best practices set by: </a:t>
            </a:r>
            <a:endParaRPr lang="en-US" sz="1600">
              <a:ea typeface="+mn-lt"/>
              <a:cs typeface="+mn-lt"/>
            </a:endParaRPr>
          </a:p>
          <a:p>
            <a:pPr marL="742315" lvl="1" indent="-285750">
              <a:spcAft>
                <a:spcPts val="1200"/>
              </a:spcAft>
              <a:buFont typeface="Arial,Sans-Serif" panose="020B0604020202020204" pitchFamily="34" charset="0"/>
              <a:buChar char="•"/>
            </a:pPr>
            <a:r>
              <a:rPr lang="en-US" sz="1600">
                <a:solidFill>
                  <a:srgbClr val="34393E"/>
                </a:solidFill>
                <a:latin typeface="Arial"/>
                <a:ea typeface="+mn-lt"/>
                <a:cs typeface="Arial"/>
              </a:rPr>
              <a:t>NIST (National Institute of Standards &amp; Technology)</a:t>
            </a:r>
            <a:endParaRPr lang="en-US" sz="1600">
              <a:ea typeface="+mn-lt"/>
              <a:cs typeface="+mn-lt"/>
            </a:endParaRPr>
          </a:p>
          <a:p>
            <a:pPr marL="742315" lvl="1" indent="-285750">
              <a:spcAft>
                <a:spcPts val="1200"/>
              </a:spcAft>
              <a:buFont typeface="Arial,Sans-Serif" panose="020B0604020202020204" pitchFamily="34" charset="0"/>
              <a:buChar char="•"/>
            </a:pPr>
            <a:r>
              <a:rPr lang="en-US" sz="1600">
                <a:solidFill>
                  <a:srgbClr val="34393E"/>
                </a:solidFill>
                <a:latin typeface="Arial"/>
                <a:ea typeface="+mn-lt"/>
                <a:cs typeface="Arial"/>
              </a:rPr>
              <a:t>CIS (Center for Internet Security) Critical Security Controls</a:t>
            </a:r>
            <a:endParaRPr lang="en-US" sz="1600">
              <a:ea typeface="+mn-lt"/>
              <a:cs typeface="+mn-lt"/>
            </a:endParaRPr>
          </a:p>
          <a:p>
            <a:pPr>
              <a:spcAft>
                <a:spcPts val="1200"/>
              </a:spcAft>
            </a:pPr>
            <a:endParaRPr lang="en-US" sz="1600" b="1">
              <a:solidFill>
                <a:srgbClr val="DF4825"/>
              </a:solidFill>
              <a:latin typeface="Arial"/>
              <a:ea typeface="+mn-lt"/>
              <a:cs typeface="Arial"/>
            </a:endParaRPr>
          </a:p>
        </p:txBody>
      </p:sp>
      <p:pic>
        <p:nvPicPr>
          <p:cNvPr id="5" name="Picture 5" descr="A picture containing toy&#10;&#10;Description automatically generated">
            <a:extLst>
              <a:ext uri="{FF2B5EF4-FFF2-40B4-BE49-F238E27FC236}">
                <a16:creationId xmlns:a16="http://schemas.microsoft.com/office/drawing/2014/main" id="{18DDBCEB-9B4F-4C5C-A72F-FBADE83AA1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106" y="1432633"/>
            <a:ext cx="4722232" cy="47222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84214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8549B7D-A21D-4337-B844-3BE6BC2DC722}"/>
              </a:ext>
            </a:extLst>
          </p:cNvPr>
          <p:cNvSpPr/>
          <p:nvPr/>
        </p:nvSpPr>
        <p:spPr>
          <a:xfrm>
            <a:off x="-719" y="1189008"/>
            <a:ext cx="12193437" cy="500116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439F16-74F8-4D24-A23F-370459376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0" dirty="0"/>
              <a:t>Training &amp; Support for Upsell: Collateral and Signage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141CBF-10B7-41B6-A64D-D7EAC32E2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936" y="1551662"/>
            <a:ext cx="3132827" cy="4351338"/>
          </a:xfrm>
        </p:spPr>
        <p:txBody>
          <a:bodyPr lIns="91440" tIns="45720" rIns="91440" bIns="45720" anchor="t"/>
          <a:lstStyle/>
          <a:p>
            <a:pPr marL="285750" indent="-285750">
              <a:spcAft>
                <a:spcPts val="1200"/>
              </a:spcAft>
            </a:pPr>
            <a:r>
              <a:rPr lang="en-US" sz="1800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No cost to dealers</a:t>
            </a:r>
            <a:endParaRPr lang="en-US" sz="1800" i="1">
              <a:solidFill>
                <a:srgbClr val="FFFFFF"/>
              </a:solidFill>
              <a:latin typeface="Arial"/>
              <a:ea typeface="ＭＳ Ｐゴシック"/>
              <a:cs typeface="Arial"/>
            </a:endParaRPr>
          </a:p>
          <a:p>
            <a:pPr marL="342265" indent="-342265">
              <a:spcAft>
                <a:spcPts val="1200"/>
              </a:spcAft>
              <a:buClr>
                <a:srgbClr val="969696"/>
              </a:buClr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FFFFFF"/>
                </a:solidFill>
                <a:latin typeface="Arial"/>
                <a:ea typeface="ＭＳ Ｐゴシック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LoJack consumer video</a:t>
            </a:r>
            <a:endParaRPr lang="en-US" sz="1800" i="1">
              <a:solidFill>
                <a:srgbClr val="FFFFFF"/>
              </a:solidFill>
              <a:highlight>
                <a:srgbClr val="FFFF00"/>
              </a:highlight>
              <a:latin typeface="Arial"/>
              <a:ea typeface="ＭＳ Ｐゴシック"/>
              <a:cs typeface="Arial"/>
            </a:endParaRPr>
          </a:p>
          <a:p>
            <a:pPr marL="342265" indent="-34226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Consumer brochures </a:t>
            </a:r>
          </a:p>
          <a:p>
            <a:pPr marL="342265" indent="-34226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Sell-through laminates</a:t>
            </a:r>
          </a:p>
          <a:p>
            <a:pPr marL="342265" indent="-34226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New-buyer brochures </a:t>
            </a:r>
            <a:endParaRPr lang="en-US" sz="1800">
              <a:solidFill>
                <a:srgbClr val="FFFFFF"/>
              </a:solidFill>
            </a:endParaRPr>
          </a:p>
          <a:p>
            <a:pPr marL="342265" indent="-34226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Vehicle stickers</a:t>
            </a:r>
          </a:p>
          <a:p>
            <a:pPr marL="342265" indent="-34226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Table tents</a:t>
            </a:r>
          </a:p>
          <a:p>
            <a:pPr marL="342265" indent="-34226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Retractable banners</a:t>
            </a:r>
          </a:p>
          <a:p>
            <a:pPr marL="342265" indent="-34226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Car toppers</a:t>
            </a:r>
          </a:p>
        </p:txBody>
      </p:sp>
      <p:pic>
        <p:nvPicPr>
          <p:cNvPr id="31" name="Picture 30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F6F4782-9DD1-4795-904E-73DDDA98DA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460" y="918832"/>
            <a:ext cx="2829366" cy="36712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2" name="Picture 31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1A349B8B-2E4A-475C-B0C2-78B5497C43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357" y="2079113"/>
            <a:ext cx="3361382" cy="25109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3" name="Picture 32" descr="A picture containing diagram&#10;&#10;Description automatically generated">
            <a:extLst>
              <a:ext uri="{FF2B5EF4-FFF2-40B4-BE49-F238E27FC236}">
                <a16:creationId xmlns:a16="http://schemas.microsoft.com/office/drawing/2014/main" id="{B8F1FC5A-6281-4748-98BC-1AF20C3FE9F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" r="4643" b="50257"/>
          <a:stretch/>
        </p:blipFill>
        <p:spPr>
          <a:xfrm>
            <a:off x="4856460" y="4700700"/>
            <a:ext cx="4659788" cy="17475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4" name="Picture 33" descr="Graphical user interface&#10;&#10;Description automatically generated">
            <a:extLst>
              <a:ext uri="{FF2B5EF4-FFF2-40B4-BE49-F238E27FC236}">
                <a16:creationId xmlns:a16="http://schemas.microsoft.com/office/drawing/2014/main" id="{E0113D2B-34EE-4537-BB27-66829C6775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269" y="4700700"/>
            <a:ext cx="1491470" cy="17475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5" name="Picture 34" descr="A screenshot of a phone&#10;&#10;Description automatically generated with low confidence">
            <a:extLst>
              <a:ext uri="{FF2B5EF4-FFF2-40B4-BE49-F238E27FC236}">
                <a16:creationId xmlns:a16="http://schemas.microsoft.com/office/drawing/2014/main" id="{C11E9E35-A913-4097-BC73-60A65A16DCB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7786916" y="912364"/>
            <a:ext cx="3358341" cy="11143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53518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9F481EE-D55B-B74C-8B20-4CFDC29B4D95}"/>
              </a:ext>
            </a:extLst>
          </p:cNvPr>
          <p:cNvSpPr/>
          <p:nvPr/>
        </p:nvSpPr>
        <p:spPr>
          <a:xfrm>
            <a:off x="5903227" y="2559124"/>
            <a:ext cx="6029024" cy="193899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F15B40"/>
                </a:solidFill>
                <a:effectLst/>
                <a:uLnTx/>
                <a:uFillTx/>
                <a:latin typeface="Arial"/>
                <a:cs typeface="Arial"/>
              </a:rPr>
              <a:t>Customer Support </a:t>
            </a:r>
            <a:r>
              <a:rPr kumimoji="0" lang="en-US" sz="1400" b="1" i="1" u="none" strike="noStrike" kern="1200" cap="none" spc="0" normalizeH="0" baseline="0" noProof="0">
                <a:ln>
                  <a:noFill/>
                </a:ln>
                <a:solidFill>
                  <a:srgbClr val="F15B40"/>
                </a:solidFill>
                <a:effectLst/>
                <a:uLnTx/>
                <a:uFillTx/>
                <a:latin typeface="Arial"/>
                <a:cs typeface="Arial"/>
              </a:rPr>
              <a:t>(dealer &amp; consumer)</a:t>
            </a:r>
            <a:endParaRPr lang="en-US" sz="1400" b="1" i="1" u="none" strike="noStrike" kern="1200" cap="none" spc="0" normalizeH="0" baseline="0" noProof="0">
              <a:ln>
                <a:noFill/>
              </a:ln>
              <a:solidFill>
                <a:srgbClr val="F15B40"/>
              </a:solidFill>
              <a:effectLst/>
              <a:uLnTx/>
              <a:uFillTx/>
              <a:latin typeface="Arial"/>
              <a:cs typeface="Arial"/>
            </a:endParaRPr>
          </a:p>
          <a:p>
            <a:pPr>
              <a:tabLst>
                <a:tab pos="2062163" algn="l"/>
              </a:tabLst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323E4A"/>
                </a:solidFill>
                <a:effectLst/>
                <a:uLnTx/>
                <a:uFillTx/>
                <a:latin typeface="Arial"/>
                <a:cs typeface="Arial"/>
              </a:rPr>
              <a:t>M-F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23E4A"/>
                </a:solidFill>
                <a:effectLst/>
                <a:uLnTx/>
                <a:uFillTx/>
                <a:latin typeface="Arial"/>
                <a:cs typeface="Arial"/>
              </a:rPr>
              <a:t> 5a </a:t>
            </a:r>
            <a:r>
              <a:rPr lang="en-US" sz="1600">
                <a:solidFill>
                  <a:srgbClr val="323E4A"/>
                </a:solidFill>
                <a:latin typeface="Arial"/>
                <a:cs typeface="Arial"/>
              </a:rPr>
              <a:t>–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23E4A"/>
                </a:solidFill>
                <a:effectLst/>
                <a:uLnTx/>
                <a:uFillTx/>
                <a:latin typeface="Arial"/>
                <a:cs typeface="Arial"/>
              </a:rPr>
              <a:t>6p </a:t>
            </a:r>
            <a:r>
              <a:rPr lang="en-US" sz="1600">
                <a:solidFill>
                  <a:srgbClr val="323E4A"/>
                </a:solidFill>
                <a:latin typeface="Arial"/>
                <a:cs typeface="Arial"/>
              </a:rPr>
              <a:t>PST </a:t>
            </a:r>
            <a:r>
              <a:rPr lang="en-US" sz="1400">
                <a:solidFill>
                  <a:srgbClr val="323E4A"/>
                </a:solidFill>
                <a:latin typeface="Arial"/>
                <a:cs typeface="Arial"/>
              </a:rPr>
              <a:t>through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23E4A"/>
                </a:solidFill>
                <a:effectLst/>
                <a:uLnTx/>
                <a:uFillTx/>
                <a:latin typeface="Arial"/>
                <a:cs typeface="Arial"/>
              </a:rPr>
              <a:t> live support, app or email</a:t>
            </a:r>
            <a:endParaRPr lang="en-US" sz="1400" b="0" i="1" u="none" strike="noStrike" kern="1200" cap="none" spc="0" normalizeH="0" baseline="0" noProof="0">
              <a:ln>
                <a:noFill/>
              </a:ln>
              <a:solidFill>
                <a:srgbClr val="323E4A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062163" algn="l"/>
              </a:tabLst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323E4A"/>
                </a:solidFill>
                <a:effectLst/>
                <a:uLnTx/>
                <a:uFillTx/>
                <a:latin typeface="Arial"/>
                <a:cs typeface="Arial"/>
              </a:rPr>
              <a:t>Sat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23E4A"/>
                </a:solidFill>
                <a:effectLst/>
                <a:uLnTx/>
                <a:uFillTx/>
                <a:latin typeface="Arial"/>
                <a:cs typeface="Arial"/>
              </a:rPr>
              <a:t> 8a – 5p PST</a:t>
            </a:r>
            <a:endParaRPr lang="en-US" sz="1600" b="0" i="0" u="none" strike="noStrike" kern="1200" cap="none" spc="0" normalizeH="0" baseline="0" noProof="0">
              <a:ln>
                <a:noFill/>
              </a:ln>
              <a:solidFill>
                <a:srgbClr val="323E4A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600" b="0" i="0" u="none" strike="noStrike" kern="1200" cap="none" spc="0" normalizeH="0" baseline="0" noProof="0">
              <a:ln>
                <a:noFill/>
              </a:ln>
              <a:solidFill>
                <a:srgbClr val="323E4A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58D9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23E4A"/>
                </a:solidFill>
                <a:effectLst/>
                <a:uLnTx/>
                <a:uFillTx/>
                <a:latin typeface="Arial"/>
                <a:cs typeface="Arial"/>
              </a:rPr>
              <a:t>Navigation &amp; education</a:t>
            </a: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srgbClr val="323E4A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85750" indent="-285750">
              <a:spcAft>
                <a:spcPts val="600"/>
              </a:spcAft>
              <a:buClr>
                <a:srgbClr val="758D9A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23E4A"/>
                </a:solidFill>
                <a:effectLst/>
                <a:uLnTx/>
                <a:uFillTx/>
                <a:latin typeface="Arial"/>
                <a:cs typeface="Arial"/>
              </a:rPr>
              <a:t>Device troubleshooting</a:t>
            </a:r>
            <a:r>
              <a:rPr lang="en-US">
                <a:solidFill>
                  <a:srgbClr val="323E4A"/>
                </a:solidFill>
                <a:latin typeface="Arial"/>
                <a:cs typeface="Arial"/>
              </a:rPr>
              <a:t> </a:t>
            </a: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srgbClr val="323E4A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58D9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23E4A"/>
                </a:solidFill>
                <a:effectLst/>
                <a:uLnTx/>
                <a:uFillTx/>
                <a:latin typeface="Arial"/>
                <a:cs typeface="Arial"/>
              </a:rPr>
              <a:t>Process replacement requests (RMA)</a:t>
            </a: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srgbClr val="323E4A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9080D6D-94F1-E848-84BA-8D54184E0BE8}"/>
              </a:ext>
            </a:extLst>
          </p:cNvPr>
          <p:cNvSpPr/>
          <p:nvPr/>
        </p:nvSpPr>
        <p:spPr>
          <a:xfrm>
            <a:off x="1167797" y="1200682"/>
            <a:ext cx="384970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2D53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4393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 calls answered within 60 seconds</a:t>
            </a:r>
          </a:p>
          <a:p>
            <a:pPr marL="0" marR="0" lvl="0" indent="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2D5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4393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2D5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4393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2D53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4393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Average Speed to Answer</a:t>
            </a:r>
          </a:p>
          <a:p>
            <a:pPr marL="0" marR="0" lvl="0" indent="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2D5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4393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2D5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4393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2D53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4393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Net Promoter Score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7891AE-3C60-C541-9C4E-5348C1E8E3E4}"/>
              </a:ext>
            </a:extLst>
          </p:cNvPr>
          <p:cNvSpPr txBox="1"/>
          <p:nvPr/>
        </p:nvSpPr>
        <p:spPr>
          <a:xfrm>
            <a:off x="297376" y="206072"/>
            <a:ext cx="5216236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323E4A"/>
                </a:solidFill>
                <a:effectLst/>
                <a:uLnTx/>
                <a:uFillTx/>
                <a:latin typeface="Arial"/>
                <a:cs typeface="Arial"/>
              </a:rPr>
              <a:t>Award-Winning Customer Support</a:t>
            </a:r>
            <a:endParaRPr lang="en-US" sz="2400" b="1" i="0" u="none" strike="noStrike" kern="1200" cap="none" spc="0" normalizeH="0" baseline="0" noProof="0">
              <a:ln>
                <a:noFill/>
              </a:ln>
              <a:solidFill>
                <a:srgbClr val="323E4A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EA2B5A-12AC-4986-AFCC-4C82FDCD2695}"/>
              </a:ext>
            </a:extLst>
          </p:cNvPr>
          <p:cNvSpPr/>
          <p:nvPr/>
        </p:nvSpPr>
        <p:spPr>
          <a:xfrm>
            <a:off x="313469" y="3859664"/>
            <a:ext cx="5043197" cy="221599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F15B40"/>
                </a:solidFill>
                <a:effectLst/>
                <a:uLnTx/>
                <a:uFillTx/>
                <a:latin typeface="Arial"/>
                <a:cs typeface="Arial"/>
              </a:rPr>
              <a:t>Support Levels</a:t>
            </a:r>
          </a:p>
          <a:p>
            <a:pPr marL="285750" marR="0" lvl="0" indent="-28575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758D9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323E4A"/>
                </a:solidFill>
                <a:effectLst/>
                <a:uLnTx/>
                <a:uFillTx/>
                <a:latin typeface="Arial"/>
                <a:cs typeface="Arial"/>
              </a:rPr>
              <a:t>Tier 1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23E4A"/>
                </a:solidFill>
                <a:effectLst/>
                <a:uLnTx/>
                <a:uFillTx/>
                <a:latin typeface="Arial"/>
                <a:cs typeface="Arial"/>
              </a:rPr>
              <a:t> – Frontline calls / requests</a:t>
            </a: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srgbClr val="323E4A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85750" marR="0" lvl="0" indent="-28575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758D9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323E4A"/>
                </a:solidFill>
                <a:effectLst/>
                <a:uLnTx/>
                <a:uFillTx/>
                <a:latin typeface="Arial"/>
                <a:cs typeface="Arial"/>
              </a:rPr>
              <a:t>Tier 2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23E4A"/>
                </a:solidFill>
                <a:effectLst/>
                <a:uLnTx/>
                <a:uFillTx/>
                <a:latin typeface="Arial"/>
                <a:cs typeface="Arial"/>
              </a:rPr>
              <a:t> – Escalations (typically resolved in 48 business hrs.)</a:t>
            </a: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srgbClr val="323E4A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85750" marR="0" lvl="0" indent="-28575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758D9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323E4A"/>
                </a:solidFill>
                <a:effectLst/>
                <a:uLnTx/>
                <a:uFillTx/>
                <a:latin typeface="Arial"/>
                <a:cs typeface="Arial"/>
              </a:rPr>
              <a:t>Tier 3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23E4A"/>
                </a:solidFill>
                <a:effectLst/>
                <a:uLnTx/>
                <a:uFillTx/>
                <a:latin typeface="Arial"/>
                <a:cs typeface="Arial"/>
              </a:rPr>
              <a:t> – Product Management / Engineering (priority, scope, timeline)</a:t>
            </a: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srgbClr val="323E4A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F95FE3D-C4EC-47FD-99F6-D9E7E3098CDE}"/>
              </a:ext>
            </a:extLst>
          </p:cNvPr>
          <p:cNvGrpSpPr/>
          <p:nvPr/>
        </p:nvGrpSpPr>
        <p:grpSpPr>
          <a:xfrm>
            <a:off x="5903226" y="4800825"/>
            <a:ext cx="6126985" cy="1692771"/>
            <a:chOff x="6535441" y="4741965"/>
            <a:chExt cx="6126985" cy="169277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B929FBF-C7CF-A24B-AFB4-C49726C6F49A}"/>
                </a:ext>
              </a:extLst>
            </p:cNvPr>
            <p:cNvSpPr/>
            <p:nvPr/>
          </p:nvSpPr>
          <p:spPr>
            <a:xfrm>
              <a:off x="6535441" y="4741965"/>
              <a:ext cx="5860285" cy="1692771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>
                <a:defRPr/>
              </a:pPr>
              <a:r>
                <a:rPr kumimoji="0" lang="en-US" sz="1800" b="1" i="1" u="none" strike="noStrike" kern="1200" cap="none" spc="0" normalizeH="0" baseline="0" noProof="0">
                  <a:ln>
                    <a:noFill/>
                  </a:ln>
                  <a:solidFill>
                    <a:srgbClr val="F15B40"/>
                  </a:solidFill>
                  <a:effectLst/>
                  <a:uLnTx/>
                  <a:uFillTx/>
                  <a:latin typeface="Arial"/>
                  <a:cs typeface="Arial"/>
                </a:rPr>
                <a:t>After-Hours Support</a:t>
              </a:r>
              <a:r>
                <a:rPr lang="en-US" b="1" i="1">
                  <a:solidFill>
                    <a:srgbClr val="F15B40"/>
                  </a:solidFill>
                  <a:latin typeface="Arial"/>
                  <a:cs typeface="Arial"/>
                </a:rPr>
                <a:t> </a:t>
              </a:r>
              <a:endParaRPr lang="en-US" sz="1800" b="1" i="1" u="none" strike="noStrike" kern="1200" cap="none" spc="0" normalizeH="0" baseline="0" noProof="0">
                <a:ln>
                  <a:noFill/>
                </a:ln>
                <a:solidFill>
                  <a:srgbClr val="F15B4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tabLst>
                  <a:tab pos="2062163" algn="l"/>
                </a:tabLst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323E4A"/>
                  </a:solidFill>
                  <a:effectLst/>
                  <a:uLnTx/>
                  <a:uFillTx/>
                  <a:latin typeface="Arial"/>
                  <a:cs typeface="Arial"/>
                </a:rPr>
                <a:t>24 x 7 / </a:t>
              </a:r>
              <a:r>
                <a:rPr lang="en-US" sz="1600">
                  <a:solidFill>
                    <a:srgbClr val="323E4A"/>
                  </a:solidFill>
                  <a:latin typeface="Arial"/>
                  <a:cs typeface="Arial"/>
                </a:rPr>
                <a:t>365 </a:t>
              </a:r>
              <a:r>
                <a:rPr lang="en-US" sz="1400">
                  <a:solidFill>
                    <a:srgbClr val="323E4A"/>
                  </a:solidFill>
                  <a:latin typeface="Arial"/>
                  <a:cs typeface="Arial"/>
                </a:rPr>
                <a:t>through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23E4A"/>
                  </a:solidFill>
                  <a:effectLst/>
                  <a:uLnTx/>
                  <a:uFillTx/>
                  <a:latin typeface="Arial"/>
                  <a:cs typeface="Arial"/>
                </a:rPr>
                <a:t> live support, app or email</a:t>
              </a:r>
              <a:endParaRPr lang="en-US" sz="1200" b="0" i="1" u="none" strike="noStrike" kern="1200" cap="none" spc="0" normalizeH="0" baseline="0" noProof="0">
                <a:ln>
                  <a:noFill/>
                </a:ln>
                <a:solidFill>
                  <a:srgbClr val="323E4A"/>
                </a:solidFill>
                <a:effectLst/>
                <a:uLnTx/>
                <a:uFillTx/>
                <a:latin typeface="Arial"/>
                <a:cs typeface="Arial"/>
              </a:endParaRPr>
            </a:p>
            <a:p>
              <a:pPr marL="0" marR="0" lvl="0" indent="0" algn="l" defTabSz="9141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2062163" algn="l"/>
                </a:tabLst>
                <a:defRPr/>
              </a:pPr>
              <a:endParaRPr lang="en-US" sz="400" b="0" i="1" u="none" strike="noStrike" kern="1200" cap="none" spc="0" normalizeH="0" baseline="0" noProof="0">
                <a:ln>
                  <a:noFill/>
                </a:ln>
                <a:solidFill>
                  <a:srgbClr val="323E4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1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600" b="0" i="1" u="none" strike="noStrike" kern="1200" cap="none" spc="0" normalizeH="0" baseline="0" noProof="0">
                <a:ln>
                  <a:noFill/>
                </a:ln>
                <a:solidFill>
                  <a:srgbClr val="323E4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marR="0" lvl="0" indent="-285750" algn="l" defTabSz="9141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758D9A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23E4A"/>
                  </a:solidFill>
                  <a:effectLst/>
                  <a:uLnTx/>
                  <a:uFillTx/>
                  <a:latin typeface="Arial"/>
                  <a:cs typeface="Arial"/>
                </a:rPr>
                <a:t>Stolen Vehicle Recovery</a:t>
              </a:r>
              <a:endParaRPr lang="en-US" sz="1800" b="0" i="0" u="none" strike="noStrike" kern="1200" cap="none" spc="0" normalizeH="0" baseline="0" noProof="0">
                <a:ln>
                  <a:noFill/>
                </a:ln>
                <a:solidFill>
                  <a:srgbClr val="323E4A"/>
                </a:solidFill>
                <a:effectLst/>
                <a:uLnTx/>
                <a:uFillTx/>
                <a:latin typeface="Arial"/>
                <a:cs typeface="Arial"/>
              </a:endParaRPr>
            </a:p>
            <a:p>
              <a:pPr marL="285750" marR="0" lvl="0" indent="-285750" algn="l" defTabSz="9141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758D9A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23E4A"/>
                  </a:solidFill>
                  <a:effectLst/>
                  <a:uLnTx/>
                  <a:uFillTx/>
                  <a:latin typeface="Arial"/>
                  <a:cs typeface="Arial"/>
                </a:rPr>
                <a:t>Sell-through failure</a:t>
              </a:r>
              <a:endParaRPr lang="en-US" sz="1800" b="0" i="0" u="none" strike="noStrike" kern="1200" cap="none" spc="0" normalizeH="0" baseline="0" noProof="0">
                <a:ln>
                  <a:noFill/>
                </a:ln>
                <a:solidFill>
                  <a:srgbClr val="323E4A"/>
                </a:solidFill>
                <a:effectLst/>
                <a:uLnTx/>
                <a:uFillTx/>
                <a:latin typeface="Arial"/>
                <a:cs typeface="Arial"/>
              </a:endParaRPr>
            </a:p>
            <a:p>
              <a:pPr marR="0" lvl="0" indent="0" algn="l" defTabSz="9141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1400" b="0" i="0" u="none" strike="noStrike" kern="1200" cap="none" spc="0" normalizeH="0" baseline="0" noProof="0">
                <a:ln>
                  <a:noFill/>
                </a:ln>
                <a:solidFill>
                  <a:srgbClr val="323E4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A5EAC92-2A05-4FD9-A6DD-00A411F47394}"/>
                </a:ext>
              </a:extLst>
            </p:cNvPr>
            <p:cNvSpPr/>
            <p:nvPr/>
          </p:nvSpPr>
          <p:spPr>
            <a:xfrm>
              <a:off x="9441939" y="5426635"/>
              <a:ext cx="3220487" cy="969496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marL="285750" indent="-285750">
                <a:spcAft>
                  <a:spcPts val="600"/>
                </a:spcAft>
                <a:buClr>
                  <a:srgbClr val="758D9A"/>
                </a:buClr>
                <a:buFont typeface="Arial" panose="020B0604020202020204" pitchFamily="34" charset="0"/>
                <a:buChar char="•"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23E4A"/>
                  </a:solidFill>
                  <a:effectLst/>
                  <a:uLnTx/>
                  <a:uFillTx/>
                  <a:latin typeface="Arial"/>
                  <a:cs typeface="Arial"/>
                </a:rPr>
                <a:t>Installation failure</a:t>
              </a:r>
              <a:r>
                <a:rPr lang="en-US">
                  <a:solidFill>
                    <a:srgbClr val="323E4A"/>
                  </a:solidFill>
                  <a:latin typeface="Arial"/>
                  <a:cs typeface="Arial"/>
                </a:rPr>
                <a:t> </a:t>
              </a:r>
              <a:endParaRPr lang="en-US" sz="1800" b="0" i="0" u="none" strike="noStrike" kern="1200" cap="none" spc="0" normalizeH="0" baseline="0" noProof="0">
                <a:ln>
                  <a:noFill/>
                </a:ln>
                <a:solidFill>
                  <a:srgbClr val="323E4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Clr>
                  <a:srgbClr val="758D9A"/>
                </a:buClr>
                <a:buFont typeface="Arial" panose="020B0604020202020204" pitchFamily="34" charset="0"/>
                <a:buChar char="•"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23E4A"/>
                  </a:solidFill>
                  <a:effectLst/>
                  <a:uLnTx/>
                  <a:uFillTx/>
                  <a:latin typeface="Arial"/>
                  <a:cs typeface="Arial"/>
                </a:rPr>
                <a:t>Account activation failure</a:t>
              </a:r>
              <a:r>
                <a:rPr lang="en-US">
                  <a:solidFill>
                    <a:srgbClr val="323E4A"/>
                  </a:solidFill>
                  <a:latin typeface="Arial"/>
                  <a:cs typeface="Arial"/>
                </a:rPr>
                <a:t> </a:t>
              </a:r>
              <a:endParaRPr lang="en-US" sz="1800" b="0" i="0" u="none" strike="noStrike" kern="1200" cap="none" spc="0" normalizeH="0" baseline="0" noProof="0">
                <a:ln>
                  <a:noFill/>
                </a:ln>
                <a:solidFill>
                  <a:srgbClr val="323E4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R="0" lvl="0" indent="0" algn="l" defTabSz="9141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1600" b="0" i="0" u="none" strike="noStrike" kern="1200" cap="none" spc="0" normalizeH="0" baseline="0" noProof="0">
                <a:ln>
                  <a:noFill/>
                </a:ln>
                <a:solidFill>
                  <a:srgbClr val="34393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71ADD05-C666-486E-90EB-14CFB4A05A48}"/>
              </a:ext>
            </a:extLst>
          </p:cNvPr>
          <p:cNvGrpSpPr/>
          <p:nvPr/>
        </p:nvGrpSpPr>
        <p:grpSpPr>
          <a:xfrm>
            <a:off x="353668" y="1011968"/>
            <a:ext cx="731520" cy="731520"/>
            <a:chOff x="506698" y="1126987"/>
            <a:chExt cx="731520" cy="73152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8E79E57-94A7-4744-B3B0-0BB88A1BF5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6698" y="1126987"/>
              <a:ext cx="731520" cy="731520"/>
            </a:xfrm>
            <a:prstGeom prst="ellipse">
              <a:avLst/>
            </a:prstGeom>
            <a:solidFill>
              <a:srgbClr val="E5492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057581F-E354-8543-B48A-D1200CB36BEA}"/>
                </a:ext>
              </a:extLst>
            </p:cNvPr>
            <p:cNvSpPr/>
            <p:nvPr/>
          </p:nvSpPr>
          <p:spPr>
            <a:xfrm>
              <a:off x="551110" y="1304950"/>
              <a:ext cx="640080" cy="369332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l" defTabSz="9141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D2D53"/>
                </a:buClr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Arial"/>
                  <a:cs typeface="Arial"/>
                </a:rPr>
                <a:t>83%</a:t>
              </a:r>
              <a:endParaRPr lang="en-US" sz="1800" b="1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98CF462-3485-4C6E-8665-FFE4744DBA55}"/>
              </a:ext>
            </a:extLst>
          </p:cNvPr>
          <p:cNvGrpSpPr/>
          <p:nvPr/>
        </p:nvGrpSpPr>
        <p:grpSpPr>
          <a:xfrm>
            <a:off x="330304" y="1817195"/>
            <a:ext cx="764128" cy="731520"/>
            <a:chOff x="527722" y="1932214"/>
            <a:chExt cx="764128" cy="73152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9B45623-5DC7-DC4E-8A4B-619EA8B10EEB}"/>
                </a:ext>
              </a:extLst>
            </p:cNvPr>
            <p:cNvSpPr/>
            <p:nvPr/>
          </p:nvSpPr>
          <p:spPr>
            <a:xfrm>
              <a:off x="547157" y="1932214"/>
              <a:ext cx="731520" cy="731520"/>
            </a:xfrm>
            <a:prstGeom prst="ellipse">
              <a:avLst/>
            </a:prstGeom>
            <a:solidFill>
              <a:srgbClr val="E5492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D9BBC85-9406-6846-A9C0-E04AD7DAD6DB}"/>
                </a:ext>
              </a:extLst>
            </p:cNvPr>
            <p:cNvSpPr/>
            <p:nvPr/>
          </p:nvSpPr>
          <p:spPr>
            <a:xfrm>
              <a:off x="527722" y="2033233"/>
              <a:ext cx="764128" cy="530915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ctr" defTabSz="9141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D2D53"/>
                </a:buClr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1 </a:t>
              </a: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min</a:t>
              </a:r>
              <a:endParaRPr lang="en-US" sz="1200" b="1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cs typeface="Arial"/>
              </a:endParaRPr>
            </a:p>
            <a:p>
              <a:pPr marL="0" marR="0" lvl="0" indent="0" algn="ctr" defTabSz="9141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D2D53"/>
                </a:buClr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21 sec</a:t>
              </a:r>
              <a:endParaRPr lang="en-US" sz="1050" b="1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F751BF4-A326-449C-BB7F-049A436B7776}"/>
              </a:ext>
            </a:extLst>
          </p:cNvPr>
          <p:cNvGrpSpPr/>
          <p:nvPr/>
        </p:nvGrpSpPr>
        <p:grpSpPr>
          <a:xfrm>
            <a:off x="337493" y="2624915"/>
            <a:ext cx="760534" cy="731520"/>
            <a:chOff x="525643" y="2739934"/>
            <a:chExt cx="760534" cy="73152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E67C031-0F62-894A-88F6-EC5750B92C05}"/>
                </a:ext>
              </a:extLst>
            </p:cNvPr>
            <p:cNvSpPr/>
            <p:nvPr/>
          </p:nvSpPr>
          <p:spPr>
            <a:xfrm>
              <a:off x="541484" y="2739934"/>
              <a:ext cx="731520" cy="731520"/>
            </a:xfrm>
            <a:prstGeom prst="ellipse">
              <a:avLst/>
            </a:prstGeom>
            <a:solidFill>
              <a:srgbClr val="E5492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0F18D30-B213-A147-B03A-74B932FB0AE9}"/>
                </a:ext>
              </a:extLst>
            </p:cNvPr>
            <p:cNvSpPr/>
            <p:nvPr/>
          </p:nvSpPr>
          <p:spPr>
            <a:xfrm>
              <a:off x="525643" y="2937050"/>
              <a:ext cx="760534" cy="369332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ctr" defTabSz="9141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D2D53"/>
                </a:buClr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77</a:t>
              </a:r>
              <a:endParaRPr lang="en-US" sz="1800" b="1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</p:grpSp>
      <p:sp>
        <p:nvSpPr>
          <p:cNvPr id="25" name="Date Placeholder 2">
            <a:extLst>
              <a:ext uri="{FF2B5EF4-FFF2-40B4-BE49-F238E27FC236}">
                <a16:creationId xmlns:a16="http://schemas.microsoft.com/office/drawing/2014/main" id="{1D6A6202-17F0-4F0C-92D0-1E09B55E5650}"/>
              </a:ext>
            </a:extLst>
          </p:cNvPr>
          <p:cNvSpPr txBox="1">
            <a:spLocks/>
          </p:cNvSpPr>
          <p:nvPr/>
        </p:nvSpPr>
        <p:spPr>
          <a:xfrm>
            <a:off x="1345649" y="6637277"/>
            <a:ext cx="2186887" cy="159620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164" rtl="0" eaLnBrk="1" fontAlgn="auto" latinLnBrk="0" hangingPunct="1">
              <a:spcBef>
                <a:spcPts val="0"/>
              </a:spcBef>
              <a:spcAft>
                <a:spcPts val="0"/>
              </a:spcAft>
              <a:defRPr sz="800" kern="1200" dirty="0" smtClean="0">
                <a:solidFill>
                  <a:schemeClr val="bg1"/>
                </a:solidFill>
                <a:latin typeface="Arial Regular"/>
                <a:ea typeface="+mn-ea"/>
                <a:cs typeface="Arial Regular"/>
              </a:defRPr>
            </a:lvl1pPr>
            <a:lvl2pPr marL="457081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64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47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30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12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93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76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58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egular"/>
                <a:ea typeface="+mn-ea"/>
              </a:rPr>
              <a:t>  © 2022 Spireon, Inc. All Rights Reserved. </a:t>
            </a:r>
          </a:p>
        </p:txBody>
      </p:sp>
      <p:pic>
        <p:nvPicPr>
          <p:cNvPr id="22" name="Picture 25" descr="Logo&#10;&#10;Description automatically generated">
            <a:extLst>
              <a:ext uri="{FF2B5EF4-FFF2-40B4-BE49-F238E27FC236}">
                <a16:creationId xmlns:a16="http://schemas.microsoft.com/office/drawing/2014/main" id="{87C8139B-9481-4DC3-B991-E6716FF76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9467" y="953937"/>
            <a:ext cx="1388135" cy="1388135"/>
          </a:xfrm>
          <a:prstGeom prst="rect">
            <a:avLst/>
          </a:prstGeom>
        </p:spPr>
      </p:pic>
      <p:pic>
        <p:nvPicPr>
          <p:cNvPr id="26" name="Picture 26">
            <a:extLst>
              <a:ext uri="{FF2B5EF4-FFF2-40B4-BE49-F238E27FC236}">
                <a16:creationId xmlns:a16="http://schemas.microsoft.com/office/drawing/2014/main" id="{F384486D-7120-46FF-B30C-06337C1EA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8825" y="1112375"/>
            <a:ext cx="1388135" cy="1319268"/>
          </a:xfrm>
          <a:prstGeom prst="rect">
            <a:avLst/>
          </a:prstGeom>
        </p:spPr>
      </p:pic>
      <p:pic>
        <p:nvPicPr>
          <p:cNvPr id="27" name="Picture 27">
            <a:extLst>
              <a:ext uri="{FF2B5EF4-FFF2-40B4-BE49-F238E27FC236}">
                <a16:creationId xmlns:a16="http://schemas.microsoft.com/office/drawing/2014/main" id="{CBC04561-81FB-43BA-BB6D-D9691D9CE1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4146" y="1112375"/>
            <a:ext cx="1388135" cy="1319268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A999D3B-972E-45F3-B0A7-D4F37479EE74}"/>
              </a:ext>
            </a:extLst>
          </p:cNvPr>
          <p:cNvCxnSpPr>
            <a:cxnSpLocks/>
          </p:cNvCxnSpPr>
          <p:nvPr/>
        </p:nvCxnSpPr>
        <p:spPr>
          <a:xfrm flipH="1">
            <a:off x="5535552" y="1025727"/>
            <a:ext cx="21566" cy="5184201"/>
          </a:xfrm>
          <a:prstGeom prst="line">
            <a:avLst/>
          </a:prstGeom>
          <a:ln w="12700">
            <a:solidFill>
              <a:srgbClr val="DF4825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21306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855DF1FA-ADFE-4ED0-93D7-B1860F47C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8684" y="774271"/>
            <a:ext cx="5211245" cy="57299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7891AE-3C60-C541-9C4E-5348C1E8E3E4}"/>
              </a:ext>
            </a:extLst>
          </p:cNvPr>
          <p:cNvSpPr txBox="1"/>
          <p:nvPr/>
        </p:nvSpPr>
        <p:spPr>
          <a:xfrm>
            <a:off x="297376" y="206072"/>
            <a:ext cx="5216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D2D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Award-Winning Customer Support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C0A815-2688-46F6-AEDF-88D3F489BABB}"/>
              </a:ext>
            </a:extLst>
          </p:cNvPr>
          <p:cNvSpPr/>
          <p:nvPr/>
        </p:nvSpPr>
        <p:spPr>
          <a:xfrm>
            <a:off x="232019" y="1015411"/>
            <a:ext cx="6815644" cy="5124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C53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Dedicated Hotline - Stolen Vehicle Recovery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C533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869" marR="0" lvl="0" indent="-28575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758D9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D2D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Direct partnership with law enforcement providing vehicle location</a:t>
            </a:r>
          </a:p>
          <a:p>
            <a:pPr marL="285869" marR="0" lvl="0" indent="-28575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758D9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D2D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Ardent consumer support and vehicle recovery</a:t>
            </a:r>
          </a:p>
          <a:p>
            <a:pPr marL="285869" marR="0" lvl="0" indent="-28575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58D9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D2D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Concierge service for dealers’ stolen inventory (includes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D2D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proactive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D2D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conferencing with law enforcement to file the report)</a:t>
            </a:r>
          </a:p>
          <a:p>
            <a:pPr marL="285869" marR="0" lvl="0" indent="-28575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D2D5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C53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Law Enforcement Liaisons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C533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869" marR="0" lvl="0" indent="-28575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758D9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D2D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Manages escalation process</a:t>
            </a:r>
          </a:p>
          <a:p>
            <a:pPr marL="285869" marR="0" lvl="0" indent="-28575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758D9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D2D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Leverages existing network of contacts</a:t>
            </a:r>
          </a:p>
          <a:p>
            <a:pPr marL="285869" marR="0" lvl="0" indent="-28575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58D9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D2D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Training broader SVR team for proper usage of law enforcement verbiage</a:t>
            </a:r>
          </a:p>
          <a:p>
            <a:pPr marL="285869" marR="0" lvl="0" indent="-28575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58D9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D2D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Helps position theft as having ‘intent’ versus a civil matter, requiring extended litigation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4E93517-DDEA-4A9F-AC7E-7D87CCF88E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559" y="977118"/>
            <a:ext cx="2827333" cy="1413667"/>
          </a:xfrm>
          <a:prstGeom prst="rect">
            <a:avLst/>
          </a:prstGeom>
        </p:spPr>
      </p:pic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720E1D23-0309-45FA-9994-7BC9000970B4}"/>
              </a:ext>
            </a:extLst>
          </p:cNvPr>
          <p:cNvSpPr txBox="1">
            <a:spLocks/>
          </p:cNvSpPr>
          <p:nvPr/>
        </p:nvSpPr>
        <p:spPr>
          <a:xfrm>
            <a:off x="1288587" y="6583362"/>
            <a:ext cx="3757613" cy="274638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164" rtl="0" eaLnBrk="1" fontAlgn="auto" latinLnBrk="0" hangingPunct="1">
              <a:spcBef>
                <a:spcPts val="0"/>
              </a:spcBef>
              <a:spcAft>
                <a:spcPts val="0"/>
              </a:spcAft>
              <a:defRPr sz="800" kern="1200" dirty="0" smtClean="0">
                <a:solidFill>
                  <a:schemeClr val="bg1"/>
                </a:solidFill>
                <a:latin typeface="Arial Regular"/>
                <a:ea typeface="+mn-ea"/>
                <a:cs typeface="Arial Regular"/>
              </a:defRPr>
            </a:lvl1pPr>
            <a:lvl2pPr marL="457081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64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47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30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12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93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76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58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egular"/>
                <a:ea typeface="+mn-ea"/>
              </a:rPr>
              <a:t>  © 2022 Spireon, Inc.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25049665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51171-98FB-0D44-92AD-77DD3543A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105" y="156935"/>
            <a:ext cx="9107749" cy="429768"/>
          </a:xfrm>
        </p:spPr>
        <p:txBody>
          <a:bodyPr/>
          <a:lstStyle/>
          <a:p>
            <a:r>
              <a:rPr lang="en-US"/>
              <a:t>Ongoing Support &amp; Account Management</a:t>
            </a: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2A6B0377-9B51-B54C-94DF-A55678765F40}"/>
              </a:ext>
            </a:extLst>
          </p:cNvPr>
          <p:cNvSpPr txBox="1">
            <a:spLocks/>
          </p:cNvSpPr>
          <p:nvPr/>
        </p:nvSpPr>
        <p:spPr>
          <a:xfrm>
            <a:off x="1313300" y="6583362"/>
            <a:ext cx="3757613" cy="274638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164" rtl="0" eaLnBrk="1" fontAlgn="auto" latinLnBrk="0" hangingPunct="1">
              <a:spcBef>
                <a:spcPts val="0"/>
              </a:spcBef>
              <a:spcAft>
                <a:spcPts val="0"/>
              </a:spcAft>
              <a:defRPr sz="800" kern="1200" dirty="0" smtClean="0">
                <a:solidFill>
                  <a:schemeClr val="bg1"/>
                </a:solidFill>
                <a:latin typeface="Arial Regular"/>
                <a:ea typeface="+mn-ea"/>
                <a:cs typeface="Arial Regular"/>
              </a:defRPr>
            </a:lvl1pPr>
            <a:lvl2pPr marL="457081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64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47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30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12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93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76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58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egular"/>
                <a:ea typeface="+mn-ea"/>
              </a:rPr>
              <a:t>  © 2021 Spireon, Inc. All Rights Reserved.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363C606-1B6A-3E43-8577-85C084692EAE}"/>
              </a:ext>
            </a:extLst>
          </p:cNvPr>
          <p:cNvSpPr txBox="1"/>
          <p:nvPr/>
        </p:nvSpPr>
        <p:spPr>
          <a:xfrm>
            <a:off x="6773298" y="2390441"/>
            <a:ext cx="5124170" cy="3639458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spAutoFit/>
          </a:bodyPr>
          <a:lstStyle/>
          <a:p>
            <a:pPr marL="285750" marR="0" lvl="0" indent="-285750" algn="l" defTabSz="91416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,Sans-Serif"/>
              <a:buChar char="•"/>
              <a:tabLst/>
              <a:defRPr/>
            </a:pPr>
            <a:r>
              <a:rPr lang="en-US">
                <a:solidFill>
                  <a:srgbClr val="323E4A"/>
                </a:solidFill>
                <a:latin typeface="Arial"/>
                <a:ea typeface="Cambria"/>
                <a:cs typeface="Arial"/>
              </a:rPr>
              <a:t>Proactively identifies issues and makes recommendations to resolve issues</a:t>
            </a:r>
          </a:p>
          <a:p>
            <a:pPr marL="285750" marR="0" lvl="0" indent="-285750" algn="l" defTabSz="91416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,Sans-Serif"/>
              <a:buChar char="•"/>
              <a:tabLst/>
              <a:defRPr/>
            </a:pPr>
            <a:r>
              <a:rPr lang="en-US">
                <a:solidFill>
                  <a:srgbClr val="323E4A"/>
                </a:solidFill>
                <a:latin typeface="Arial"/>
                <a:ea typeface="Cambria"/>
                <a:cs typeface="Arial"/>
              </a:rPr>
              <a:t>Manages day-to-day oversight of technology / usage</a:t>
            </a:r>
          </a:p>
          <a:p>
            <a:pPr marL="285750" marR="0" lvl="0" indent="-285750" algn="l" defTabSz="91416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,Sans-Serif"/>
              <a:buChar char="•"/>
              <a:tabLst/>
              <a:defRPr/>
            </a:pPr>
            <a:r>
              <a:rPr lang="en-US">
                <a:solidFill>
                  <a:srgbClr val="323E4A"/>
                </a:solidFill>
                <a:latin typeface="Arial"/>
                <a:ea typeface="Cambria"/>
                <a:cs typeface="Arial"/>
              </a:rPr>
              <a:t>Provides virtual training &amp; check-ins </a:t>
            </a:r>
          </a:p>
          <a:p>
            <a:pPr marL="285750" marR="0" lvl="0" indent="-285750" algn="l" defTabSz="91416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,Sans-Serif"/>
              <a:buChar char="•"/>
              <a:tabLst/>
              <a:defRPr/>
            </a:pPr>
            <a:r>
              <a:rPr lang="en-US">
                <a:solidFill>
                  <a:srgbClr val="323E4A"/>
                </a:solidFill>
                <a:latin typeface="Arial"/>
                <a:ea typeface="Cambria"/>
                <a:cs typeface="Arial"/>
              </a:rPr>
              <a:t>Interacts weekly with dealer (coordinates with DRM)</a:t>
            </a:r>
          </a:p>
          <a:p>
            <a:pPr marL="285750" marR="0" lvl="0" indent="-285750" algn="l" defTabSz="91416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,Sans-Serif"/>
              <a:buChar char="•"/>
              <a:tabLst/>
              <a:defRPr/>
            </a:pPr>
            <a:r>
              <a:rPr lang="en-US">
                <a:solidFill>
                  <a:srgbClr val="323E4A"/>
                </a:solidFill>
                <a:latin typeface="Arial"/>
                <a:ea typeface="Cambria"/>
                <a:cs typeface="Arial"/>
              </a:rPr>
              <a:t>Leads weekly calls with DRM / DSM to discuss account(s) and any risks / opportunities </a:t>
            </a:r>
          </a:p>
          <a:p>
            <a:pPr marL="285750" marR="0" lvl="0" indent="-28575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srgbClr val="323E4A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6E2032-30D5-47B8-A10E-98A543E045E1}"/>
              </a:ext>
            </a:extLst>
          </p:cNvPr>
          <p:cNvSpPr txBox="1"/>
          <p:nvPr/>
        </p:nvSpPr>
        <p:spPr>
          <a:xfrm>
            <a:off x="3411155" y="1135250"/>
            <a:ext cx="2168264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spAutoFit/>
          </a:bodyPr>
          <a:lstStyle/>
          <a:p>
            <a:r>
              <a:rPr lang="en-US" sz="1400" b="1" i="1">
                <a:solidFill>
                  <a:srgbClr val="323E4A"/>
                </a:solidFill>
                <a:latin typeface="Arial"/>
                <a:ea typeface="Arial" charset="0"/>
                <a:cs typeface="Arial"/>
              </a:rPr>
              <a:t>ACCOUNT OWNER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9978D9F-B6AF-426B-B3C5-84530DD06D17}"/>
              </a:ext>
            </a:extLst>
          </p:cNvPr>
          <p:cNvCxnSpPr>
            <a:cxnSpLocks/>
          </p:cNvCxnSpPr>
          <p:nvPr/>
        </p:nvCxnSpPr>
        <p:spPr>
          <a:xfrm>
            <a:off x="6557990" y="1180184"/>
            <a:ext cx="3594" cy="4826481"/>
          </a:xfrm>
          <a:prstGeom prst="line">
            <a:avLst/>
          </a:prstGeom>
          <a:ln w="12700">
            <a:solidFill>
              <a:srgbClr val="DF4825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D4AF4797-6CDA-45CE-A58B-1B3617024F86}"/>
              </a:ext>
            </a:extLst>
          </p:cNvPr>
          <p:cNvSpPr txBox="1"/>
          <p:nvPr/>
        </p:nvSpPr>
        <p:spPr>
          <a:xfrm>
            <a:off x="266349" y="2390441"/>
            <a:ext cx="6115695" cy="3277820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spAutoFit/>
          </a:bodyPr>
          <a:lstStyle/>
          <a:p>
            <a:pPr marL="285750" marR="0" lvl="0" indent="-285750" algn="l" defTabSz="91416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accent4"/>
              </a:buClr>
              <a:buSzTx/>
              <a:buFont typeface="Arial"/>
              <a:buChar char="•"/>
              <a:tabLst/>
              <a:defRPr/>
            </a:pPr>
            <a:r>
              <a:rPr lang="en-US">
                <a:solidFill>
                  <a:srgbClr val="323E4A"/>
                </a:solidFill>
                <a:latin typeface="Arial"/>
                <a:ea typeface="Cambria"/>
                <a:cs typeface="Arial"/>
              </a:rPr>
              <a:t>Acts as primary point for ongoing account management</a:t>
            </a:r>
          </a:p>
          <a:p>
            <a:pPr marL="285750" marR="0" lvl="0" indent="-285750" algn="l" defTabSz="91416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accent4"/>
              </a:buClr>
              <a:buSzTx/>
              <a:buFont typeface="Arial"/>
              <a:buChar char="•"/>
              <a:tabLst/>
              <a:defRPr/>
            </a:pPr>
            <a:r>
              <a:rPr lang="en-US">
                <a:solidFill>
                  <a:srgbClr val="323E4A"/>
                </a:solidFill>
                <a:latin typeface="Arial"/>
                <a:ea typeface="Cambria"/>
                <a:cs typeface="Arial"/>
              </a:rPr>
              <a:t>Provides strategic support and industry best practices</a:t>
            </a:r>
          </a:p>
          <a:p>
            <a:pPr marL="285750" marR="0" lvl="0" indent="-285750" algn="l" defTabSz="91416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accent4"/>
              </a:buClr>
              <a:buSzTx/>
              <a:buFont typeface="Arial"/>
              <a:buChar char="•"/>
              <a:tabLst/>
              <a:defRPr/>
            </a:pPr>
            <a:r>
              <a:rPr lang="en-US">
                <a:solidFill>
                  <a:srgbClr val="323E4A"/>
                </a:solidFill>
                <a:latin typeface="Arial"/>
                <a:ea typeface="Cambria"/>
                <a:cs typeface="Arial"/>
              </a:rPr>
              <a:t>Drives sell-through in Sales and F&amp;I</a:t>
            </a:r>
          </a:p>
          <a:p>
            <a:pPr marL="285750" marR="0" lvl="0" indent="-285750" algn="l" defTabSz="91416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accent4"/>
              </a:buClr>
              <a:buSzTx/>
              <a:buFont typeface="Arial"/>
              <a:buChar char="•"/>
              <a:tabLst/>
              <a:defRPr/>
            </a:pPr>
            <a:r>
              <a:rPr lang="en-US">
                <a:solidFill>
                  <a:srgbClr val="323E4A"/>
                </a:solidFill>
                <a:latin typeface="Arial"/>
                <a:ea typeface="Cambria"/>
                <a:cs typeface="Arial"/>
              </a:rPr>
              <a:t>Heightens client retention focus in Service through the </a:t>
            </a:r>
            <a:r>
              <a:rPr lang="en-US" err="1">
                <a:solidFill>
                  <a:srgbClr val="323E4A"/>
                </a:solidFill>
                <a:latin typeface="Arial"/>
                <a:ea typeface="Cambria"/>
                <a:cs typeface="Arial"/>
              </a:rPr>
              <a:t>MyDealer</a:t>
            </a:r>
            <a:r>
              <a:rPr lang="en-US">
                <a:solidFill>
                  <a:srgbClr val="323E4A"/>
                </a:solidFill>
                <a:latin typeface="Arial"/>
                <a:ea typeface="Cambria"/>
                <a:cs typeface="Arial"/>
              </a:rPr>
              <a:t> app</a:t>
            </a:r>
          </a:p>
          <a:p>
            <a:pPr marL="285750" marR="0" lvl="0" indent="-285750" algn="l" defTabSz="91416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accent4"/>
              </a:buClr>
              <a:buSzTx/>
              <a:buFont typeface="Arial"/>
              <a:buChar char="•"/>
              <a:tabLst/>
              <a:defRPr/>
            </a:pPr>
            <a:r>
              <a:rPr lang="en-US">
                <a:solidFill>
                  <a:srgbClr val="323E4A"/>
                </a:solidFill>
                <a:latin typeface="Arial"/>
                <a:ea typeface="Cambria"/>
                <a:cs typeface="Arial"/>
              </a:rPr>
              <a:t>Monitors protected &amp; unprotected inventory units to reduce risk</a:t>
            </a:r>
          </a:p>
          <a:p>
            <a:pPr marL="285750" indent="-285750">
              <a:spcBef>
                <a:spcPts val="600"/>
              </a:spcBef>
              <a:spcAft>
                <a:spcPts val="300"/>
              </a:spcAft>
              <a:buClr>
                <a:schemeClr val="accent4"/>
              </a:buClr>
              <a:buFont typeface="Arial"/>
              <a:buChar char="•"/>
              <a:defRPr/>
            </a:pPr>
            <a:r>
              <a:rPr lang="en-US">
                <a:solidFill>
                  <a:srgbClr val="323E4A"/>
                </a:solidFill>
                <a:latin typeface="Arial"/>
                <a:ea typeface="Cambria"/>
                <a:cs typeface="Arial"/>
              </a:rPr>
              <a:t>Provides refresher training </a:t>
            </a:r>
            <a:endParaRPr lang="en-US">
              <a:solidFill>
                <a:srgbClr val="323E4A"/>
              </a:solidFill>
              <a:latin typeface="Arial" panose="020B0604020202020204" pitchFamily="34" charset="0"/>
              <a:ea typeface="Cambria"/>
              <a:cs typeface="Arial" panose="020B0604020202020204" pitchFamily="34" charset="0"/>
            </a:endParaRPr>
          </a:p>
          <a:p>
            <a:pPr marL="285750" marR="0" lvl="0" indent="-285750" algn="l" defTabSz="91416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accent4"/>
              </a:buClr>
              <a:buSzTx/>
              <a:buFont typeface="Arial"/>
              <a:buChar char="•"/>
              <a:tabLst/>
              <a:defRPr/>
            </a:pPr>
            <a:r>
              <a:rPr lang="en-US">
                <a:solidFill>
                  <a:srgbClr val="323E4A"/>
                </a:solidFill>
                <a:latin typeface="Arial"/>
                <a:ea typeface="Cambria"/>
                <a:cs typeface="Arial"/>
              </a:rPr>
              <a:t>Helps manage device inventory for reordering purpose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722793A-CD94-4E7D-A3AB-4029C6E9E288}"/>
              </a:ext>
            </a:extLst>
          </p:cNvPr>
          <p:cNvGrpSpPr/>
          <p:nvPr/>
        </p:nvGrpSpPr>
        <p:grpSpPr>
          <a:xfrm>
            <a:off x="269636" y="1040174"/>
            <a:ext cx="3068412" cy="977293"/>
            <a:chOff x="747683" y="4052231"/>
            <a:chExt cx="3068412" cy="977293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0A106CCA-657B-468C-83B4-0B6A82BE08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7683" y="4052231"/>
              <a:ext cx="907211" cy="977293"/>
            </a:xfrm>
            <a:prstGeom prst="rect">
              <a:avLst/>
            </a:prstGeom>
          </p:spPr>
        </p:pic>
        <p:sp>
          <p:nvSpPr>
            <p:cNvPr id="38" name="Arrow: Pentagon 19">
              <a:extLst>
                <a:ext uri="{FF2B5EF4-FFF2-40B4-BE49-F238E27FC236}">
                  <a16:creationId xmlns:a16="http://schemas.microsoft.com/office/drawing/2014/main" id="{A1645C0E-B82C-42D1-9C20-F5C5FF136D44}"/>
                </a:ext>
              </a:extLst>
            </p:cNvPr>
            <p:cNvSpPr/>
            <p:nvPr/>
          </p:nvSpPr>
          <p:spPr>
            <a:xfrm>
              <a:off x="1539219" y="4350878"/>
              <a:ext cx="2199931" cy="468353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0" marR="0" lvl="0" indent="0" algn="l" defTabSz="9141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15B40"/>
                  </a:solidFill>
                  <a:effectLst/>
                  <a:uLnTx/>
                  <a:uFillTx/>
                  <a:latin typeface="Arial"/>
                  <a:ea typeface="Arial" charset="0"/>
                  <a:cs typeface="Arial"/>
                </a:rPr>
                <a:t>Dealer Relationship Manager (DRM)</a:t>
              </a:r>
              <a:endParaRPr lang="en-US" sz="1800" b="0" i="0" u="none" strike="noStrike" kern="1200" cap="none" spc="0" normalizeH="0" baseline="0" noProof="0">
                <a:ln>
                  <a:noFill/>
                </a:ln>
                <a:solidFill>
                  <a:srgbClr val="F15B40"/>
                </a:solidFill>
                <a:effectLst/>
                <a:uLnTx/>
                <a:uFillTx/>
                <a:latin typeface="Arial"/>
                <a:ea typeface="Arial" charset="0"/>
                <a:cs typeface="Arial"/>
              </a:endParaRPr>
            </a:p>
          </p:txBody>
        </p:sp>
        <p:sp>
          <p:nvSpPr>
            <p:cNvPr id="39" name="Rounded Rectangle 32">
              <a:extLst>
                <a:ext uri="{FF2B5EF4-FFF2-40B4-BE49-F238E27FC236}">
                  <a16:creationId xmlns:a16="http://schemas.microsoft.com/office/drawing/2014/main" id="{1AE20052-18E2-4851-B1A3-0915893F4985}"/>
                </a:ext>
              </a:extLst>
            </p:cNvPr>
            <p:cNvSpPr/>
            <p:nvPr/>
          </p:nvSpPr>
          <p:spPr>
            <a:xfrm>
              <a:off x="799038" y="4168131"/>
              <a:ext cx="3017057" cy="794874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rgbClr val="DF482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AADE5FC-265D-4F1F-92E0-8941298EB512}"/>
              </a:ext>
            </a:extLst>
          </p:cNvPr>
          <p:cNvGrpSpPr/>
          <p:nvPr/>
        </p:nvGrpSpPr>
        <p:grpSpPr>
          <a:xfrm>
            <a:off x="6772467" y="1087467"/>
            <a:ext cx="3244226" cy="886305"/>
            <a:chOff x="4454118" y="4117495"/>
            <a:chExt cx="3244226" cy="886305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CFF964B3-9FEA-44A5-837C-0662D1C932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54118" y="4117495"/>
              <a:ext cx="935966" cy="886305"/>
            </a:xfrm>
            <a:prstGeom prst="rect">
              <a:avLst/>
            </a:prstGeom>
          </p:spPr>
        </p:pic>
        <p:sp>
          <p:nvSpPr>
            <p:cNvPr id="42" name="Arrow: Pentagon 18">
              <a:extLst>
                <a:ext uri="{FF2B5EF4-FFF2-40B4-BE49-F238E27FC236}">
                  <a16:creationId xmlns:a16="http://schemas.microsoft.com/office/drawing/2014/main" id="{1BC39A60-8B37-4915-A58D-06E07B0F950A}"/>
                </a:ext>
              </a:extLst>
            </p:cNvPr>
            <p:cNvSpPr/>
            <p:nvPr/>
          </p:nvSpPr>
          <p:spPr>
            <a:xfrm>
              <a:off x="5310753" y="4332588"/>
              <a:ext cx="2387591" cy="546656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0" marR="0" lvl="0" indent="0" algn="l" defTabSz="9141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15B40"/>
                  </a:solidFill>
                  <a:effectLst/>
                  <a:uLnTx/>
                  <a:uFillTx/>
                  <a:latin typeface="Arial"/>
                  <a:ea typeface="Arial" charset="0"/>
                  <a:cs typeface="Arial"/>
                </a:rPr>
                <a:t>Virtual Performance Manager (VPM)</a:t>
              </a:r>
              <a:endParaRPr lang="en-US" sz="1800" b="0" i="0" u="none" strike="noStrike" kern="1200" cap="none" spc="0" normalizeH="0" baseline="0" noProof="0">
                <a:ln>
                  <a:noFill/>
                </a:ln>
                <a:solidFill>
                  <a:srgbClr val="F15B40"/>
                </a:solidFill>
                <a:effectLst/>
                <a:uLnTx/>
                <a:uFillTx/>
                <a:latin typeface="Arial"/>
                <a:ea typeface="Arial" charset="0"/>
                <a:cs typeface="Arial"/>
              </a:endParaRPr>
            </a:p>
          </p:txBody>
        </p:sp>
        <p:sp>
          <p:nvSpPr>
            <p:cNvPr id="43" name="Rounded Rectangle 32">
              <a:extLst>
                <a:ext uri="{FF2B5EF4-FFF2-40B4-BE49-F238E27FC236}">
                  <a16:creationId xmlns:a16="http://schemas.microsoft.com/office/drawing/2014/main" id="{CA49CA21-283A-45CA-B16F-0661D127F950}"/>
                </a:ext>
              </a:extLst>
            </p:cNvPr>
            <p:cNvSpPr/>
            <p:nvPr/>
          </p:nvSpPr>
          <p:spPr>
            <a:xfrm>
              <a:off x="4555122" y="4193291"/>
              <a:ext cx="3017057" cy="794874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rgbClr val="DF482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293950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22F10A71-9544-4E38-8BFD-5E3266A4E0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8" y="782521"/>
            <a:ext cx="12192718" cy="572068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D2CA05-BB0A-44BB-BF0E-8B3994BC56BE}"/>
              </a:ext>
            </a:extLst>
          </p:cNvPr>
          <p:cNvSpPr/>
          <p:nvPr/>
        </p:nvSpPr>
        <p:spPr>
          <a:xfrm>
            <a:off x="275325" y="1304026"/>
            <a:ext cx="6834276" cy="4807069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496AD48-57DF-40CE-A2B9-B93B73F0CDAB}"/>
              </a:ext>
            </a:extLst>
          </p:cNvPr>
          <p:cNvSpPr/>
          <p:nvPr/>
        </p:nvSpPr>
        <p:spPr>
          <a:xfrm>
            <a:off x="6719977" y="1825206"/>
            <a:ext cx="4817852" cy="3635315"/>
          </a:xfrm>
          <a:prstGeom prst="rect">
            <a:avLst/>
          </a:prstGeom>
          <a:solidFill>
            <a:srgbClr val="F15B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FFD906-CF7E-7448-B096-CDA14ACB0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Recap / Next Steps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960468CD-10E9-9948-A5AD-3E557EF636A8}"/>
              </a:ext>
            </a:extLst>
          </p:cNvPr>
          <p:cNvSpPr txBox="1">
            <a:spLocks/>
          </p:cNvSpPr>
          <p:nvPr/>
        </p:nvSpPr>
        <p:spPr>
          <a:xfrm>
            <a:off x="1313300" y="6583362"/>
            <a:ext cx="3757613" cy="274638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164" rtl="0" eaLnBrk="1" fontAlgn="auto" latinLnBrk="0" hangingPunct="1">
              <a:spcBef>
                <a:spcPts val="0"/>
              </a:spcBef>
              <a:spcAft>
                <a:spcPts val="0"/>
              </a:spcAft>
              <a:defRPr sz="800" kern="1200" dirty="0" smtClean="0">
                <a:solidFill>
                  <a:schemeClr val="bg1"/>
                </a:solidFill>
                <a:latin typeface="Arial Regular"/>
                <a:ea typeface="+mn-ea"/>
                <a:cs typeface="Arial Regular"/>
              </a:defRPr>
            </a:lvl1pPr>
            <a:lvl2pPr marL="457081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64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47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30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12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93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76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58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  © 2021 Spireon, Inc. All Rights Reserved.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8950B79-B871-4EB6-BF3C-CA88DEB4CF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537" y="1662963"/>
            <a:ext cx="6160878" cy="3962580"/>
          </a:xfrm>
        </p:spPr>
        <p:txBody>
          <a:bodyPr lIns="91440" tIns="45720" rIns="91440" bIns="45720" anchor="t"/>
          <a:lstStyle/>
          <a:p>
            <a:pPr marL="283845" indent="-283845">
              <a:spcAft>
                <a:spcPts val="1200"/>
              </a:spcAft>
            </a:pPr>
            <a:r>
              <a:rPr lang="en-US" sz="1800" b="1">
                <a:solidFill>
                  <a:srgbClr val="323E4A"/>
                </a:solidFill>
                <a:latin typeface="Arial"/>
                <a:ea typeface="+mn-ea"/>
                <a:cs typeface="Arial"/>
              </a:rPr>
              <a:t>Technology &amp; Security</a:t>
            </a:r>
          </a:p>
          <a:p>
            <a:pPr marL="283845" indent="-283845">
              <a:spcAft>
                <a:spcPts val="1200"/>
              </a:spcAft>
            </a:pPr>
            <a:r>
              <a:rPr lang="en-US" sz="1800" b="1">
                <a:solidFill>
                  <a:srgbClr val="323E4A"/>
                </a:solidFill>
                <a:latin typeface="Arial"/>
                <a:ea typeface="+mn-ea"/>
                <a:cs typeface="Arial"/>
              </a:rPr>
              <a:t>Solve Critical Pain Points</a:t>
            </a:r>
          </a:p>
          <a:p>
            <a:pPr lvl="1">
              <a:spcAft>
                <a:spcPts val="1200"/>
              </a:spcAft>
            </a:pPr>
            <a:r>
              <a:rPr lang="en-US">
                <a:solidFill>
                  <a:srgbClr val="323E4A"/>
                </a:solidFill>
                <a:latin typeface="Arial"/>
                <a:ea typeface="ＭＳ Ｐゴシック"/>
                <a:cs typeface="Arial"/>
              </a:rPr>
              <a:t>Make $ - improve PVR</a:t>
            </a:r>
          </a:p>
          <a:p>
            <a:pPr lvl="1">
              <a:spcAft>
                <a:spcPts val="1200"/>
              </a:spcAft>
            </a:pPr>
            <a:r>
              <a:rPr lang="en-US">
                <a:solidFill>
                  <a:srgbClr val="323E4A"/>
                </a:solidFill>
                <a:latin typeface="Arial"/>
                <a:ea typeface="ＭＳ Ｐゴシック"/>
                <a:cs typeface="Arial"/>
              </a:rPr>
              <a:t>Save $ - manage &amp; protect inventory</a:t>
            </a:r>
          </a:p>
          <a:p>
            <a:pPr lvl="1">
              <a:spcAft>
                <a:spcPts val="1200"/>
              </a:spcAft>
            </a:pPr>
            <a:r>
              <a:rPr lang="en-US">
                <a:solidFill>
                  <a:srgbClr val="323E4A"/>
                </a:solidFill>
                <a:latin typeface="Arial"/>
                <a:ea typeface="ＭＳ Ｐゴシック"/>
                <a:cs typeface="Arial"/>
              </a:rPr>
              <a:t>Retain &amp; engage service customers</a:t>
            </a:r>
          </a:p>
          <a:p>
            <a:pPr marL="283845" indent="-283845">
              <a:spcAft>
                <a:spcPts val="1200"/>
              </a:spcAft>
            </a:pPr>
            <a:r>
              <a:rPr lang="en-US" sz="1800" b="1">
                <a:solidFill>
                  <a:srgbClr val="323E4A"/>
                </a:solidFill>
                <a:latin typeface="Arial"/>
                <a:ea typeface="+mn-ea"/>
                <a:cs typeface="Arial"/>
              </a:rPr>
              <a:t>Stolen Vehicle Recovery / Theft Guarantee</a:t>
            </a:r>
          </a:p>
          <a:p>
            <a:pPr marL="283845" indent="-283845">
              <a:spcAft>
                <a:spcPts val="1200"/>
              </a:spcAft>
            </a:pPr>
            <a:r>
              <a:rPr lang="en-US" sz="1800" b="1">
                <a:solidFill>
                  <a:srgbClr val="323E4A"/>
                </a:solidFill>
                <a:latin typeface="Arial"/>
                <a:ea typeface="+mn-ea"/>
                <a:cs typeface="Arial"/>
              </a:rPr>
              <a:t>State-of-the-art hardware </a:t>
            </a:r>
          </a:p>
          <a:p>
            <a:pPr marL="283845" indent="-283845">
              <a:spcAft>
                <a:spcPts val="1200"/>
              </a:spcAft>
            </a:pPr>
            <a:r>
              <a:rPr lang="en-US" sz="1800" b="1">
                <a:solidFill>
                  <a:srgbClr val="323E4A"/>
                </a:solidFill>
                <a:latin typeface="Arial"/>
                <a:ea typeface="+mn-ea"/>
                <a:cs typeface="Arial"/>
              </a:rPr>
              <a:t>Easy Installation</a:t>
            </a:r>
          </a:p>
          <a:p>
            <a:pPr marL="283845" indent="-283845">
              <a:spcAft>
                <a:spcPts val="1200"/>
              </a:spcAft>
            </a:pPr>
            <a:r>
              <a:rPr lang="en-US" sz="1800" b="1">
                <a:solidFill>
                  <a:srgbClr val="323E4A"/>
                </a:solidFill>
                <a:latin typeface="Arial"/>
                <a:ea typeface="+mn-ea"/>
                <a:cs typeface="Arial"/>
              </a:rPr>
              <a:t>Best-In-Class Client Success &amp; Ongoing Support</a:t>
            </a:r>
            <a:endParaRPr lang="en-US" sz="2400">
              <a:solidFill>
                <a:srgbClr val="323E4A"/>
              </a:solidFill>
            </a:endParaRP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516829F9-99C5-41AE-B66B-E7B316D27698}"/>
              </a:ext>
            </a:extLst>
          </p:cNvPr>
          <p:cNvSpPr txBox="1">
            <a:spLocks/>
          </p:cNvSpPr>
          <p:nvPr/>
        </p:nvSpPr>
        <p:spPr>
          <a:xfrm>
            <a:off x="7187961" y="2500444"/>
            <a:ext cx="3934006" cy="230918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84163" marR="0" indent="-284163" algn="l" defTabSz="914400" rtl="0" eaLnBrk="0" fontAlgn="base" latinLnBrk="0" hangingPunct="0">
              <a:lnSpc>
                <a:spcPct val="95000"/>
              </a:lnSpc>
              <a:spcBef>
                <a:spcPts val="500"/>
              </a:spcBef>
              <a:spcAft>
                <a:spcPts val="500"/>
              </a:spcAft>
              <a:buClr>
                <a:srgbClr val="C8C8C8">
                  <a:lumMod val="75000"/>
                </a:srgbClr>
              </a:buClr>
              <a:buSzPct val="120000"/>
              <a:buFont typeface="Arial"/>
              <a:buChar char="•"/>
              <a:tabLst/>
              <a:defRPr lang="en-US" sz="2000" kern="1200" baseline="0">
                <a:solidFill>
                  <a:schemeClr val="tx2"/>
                </a:solidFill>
                <a:latin typeface="Arial" pitchFamily="34" charset="0"/>
                <a:ea typeface="ＭＳ Ｐゴシック" pitchFamily="29" charset="-128"/>
                <a:cs typeface="Times New Roman"/>
              </a:defRPr>
            </a:lvl1pPr>
            <a:lvl2pPr marL="742950" marR="0" indent="-285750" algn="l" defTabSz="914400" rtl="0" eaLnBrk="0" fontAlgn="base" latinLnBrk="0" hangingPunct="0">
              <a:lnSpc>
                <a:spcPct val="95000"/>
              </a:lnSpc>
              <a:spcBef>
                <a:spcPts val="0"/>
              </a:spcBef>
              <a:spcAft>
                <a:spcPts val="500"/>
              </a:spcAft>
              <a:buClr>
                <a:srgbClr val="C8C8C8">
                  <a:lumMod val="75000"/>
                </a:srgbClr>
              </a:buClr>
              <a:buSzTx/>
              <a:buFontTx/>
              <a:buChar char="–"/>
              <a:tabLst/>
              <a:defRPr lang="en-US" sz="1800" kern="1200" baseline="0">
                <a:solidFill>
                  <a:schemeClr val="tx2"/>
                </a:solidFill>
                <a:latin typeface="Arial" pitchFamily="34" charset="0"/>
                <a:ea typeface="ＭＳ Ｐゴシック" pitchFamily="29" charset="-128"/>
                <a:cs typeface="Times New Roman"/>
              </a:defRPr>
            </a:lvl2pPr>
            <a:lvl3pPr marL="1143000" marR="0" indent="-228600" algn="l" defTabSz="914400" rtl="0" eaLnBrk="0" fontAlgn="base" latinLnBrk="0" hangingPunct="0">
              <a:lnSpc>
                <a:spcPct val="95000"/>
              </a:lnSpc>
              <a:spcBef>
                <a:spcPts val="0"/>
              </a:spcBef>
              <a:spcAft>
                <a:spcPts val="500"/>
              </a:spcAft>
              <a:buClr>
                <a:srgbClr val="C8C8C8">
                  <a:lumMod val="75000"/>
                </a:srgbClr>
              </a:buClr>
              <a:buSzTx/>
              <a:buFontTx/>
              <a:buChar char="•"/>
              <a:tabLst/>
              <a:defRPr lang="en-US" sz="1600" kern="1200" baseline="0">
                <a:solidFill>
                  <a:schemeClr val="tx2"/>
                </a:solidFill>
                <a:latin typeface="Arial" pitchFamily="34" charset="0"/>
                <a:ea typeface="ＭＳ Ｐゴシック" pitchFamily="29" charset="-128"/>
                <a:cs typeface="Times New Roman"/>
              </a:defRPr>
            </a:lvl3pPr>
            <a:lvl4pPr marL="1371600" marR="0" indent="0" algn="l" defTabSz="914400" rtl="0" eaLnBrk="0" fontAlgn="base" latinLnBrk="0" hangingPunct="0">
              <a:lnSpc>
                <a:spcPct val="95000"/>
              </a:lnSpc>
              <a:spcBef>
                <a:spcPts val="0"/>
              </a:spcBef>
              <a:spcAft>
                <a:spcPts val="500"/>
              </a:spcAft>
              <a:buClr>
                <a:srgbClr val="C8C8C8">
                  <a:lumMod val="75000"/>
                </a:srgbClr>
              </a:buClr>
              <a:buSzTx/>
              <a:buFontTx/>
              <a:buNone/>
              <a:tabLst/>
              <a:defRPr lang="en-US" sz="1100" kern="1200" baseline="0">
                <a:solidFill>
                  <a:srgbClr val="000000"/>
                </a:solidFill>
                <a:latin typeface="+mn-lt"/>
                <a:ea typeface="ＭＳ Ｐゴシック" pitchFamily="29" charset="-128"/>
                <a:cs typeface="Times New Roman"/>
              </a:defRPr>
            </a:lvl4pPr>
            <a:lvl5pPr marL="2057400" marR="0" indent="-228600" algn="l" defTabSz="914400" rtl="0" eaLnBrk="0" fontAlgn="base" latinLnBrk="0" hangingPunct="0">
              <a:lnSpc>
                <a:spcPct val="95000"/>
              </a:lnSpc>
              <a:spcBef>
                <a:spcPts val="0"/>
              </a:spcBef>
              <a:spcAft>
                <a:spcPts val="500"/>
              </a:spcAft>
              <a:buClr>
                <a:srgbClr val="C8C8C8">
                  <a:lumMod val="75000"/>
                </a:srgbClr>
              </a:buClr>
              <a:buSzTx/>
              <a:buFontTx/>
              <a:buChar char="»"/>
              <a:tabLst/>
              <a:defRPr lang="en-US" sz="1300" kern="1200" baseline="0">
                <a:solidFill>
                  <a:srgbClr val="000000"/>
                </a:solidFill>
                <a:latin typeface="+mn-lt"/>
                <a:ea typeface="ＭＳ Ｐゴシック" pitchFamily="29" charset="-128"/>
                <a:cs typeface="Times New Roman"/>
              </a:defRPr>
            </a:lvl5pPr>
            <a:lvl6pPr marL="2513952" indent="-228541" algn="l" defTabSz="9141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036" indent="-228541" algn="l" defTabSz="9141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117" indent="-228541" algn="l" defTabSz="9141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199" indent="-228541" algn="l" defTabSz="9141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en-US" sz="2400" b="1">
                <a:solidFill>
                  <a:srgbClr val="FFFFFF"/>
                </a:solidFill>
                <a:latin typeface="Arial"/>
                <a:ea typeface="+mn-ea"/>
                <a:cs typeface="Arial"/>
              </a:rPr>
              <a:t>Next Steps</a:t>
            </a:r>
          </a:p>
          <a:p>
            <a:pPr marL="283845" indent="-283845">
              <a:spcAft>
                <a:spcPts val="1200"/>
              </a:spcAft>
              <a:buClr>
                <a:schemeClr val="accent6">
                  <a:lumMod val="10000"/>
                </a:schemeClr>
              </a:buClr>
            </a:pPr>
            <a:r>
              <a:rPr lang="en-US" sz="1800" b="1">
                <a:solidFill>
                  <a:srgbClr val="FFFFFF"/>
                </a:solidFill>
                <a:latin typeface="Arial"/>
                <a:ea typeface="+mn-ea"/>
                <a:cs typeface="Arial"/>
              </a:rPr>
              <a:t>Agree on benefits</a:t>
            </a:r>
          </a:p>
          <a:p>
            <a:pPr marL="283845" indent="-283845">
              <a:spcAft>
                <a:spcPts val="1200"/>
              </a:spcAft>
              <a:buClr>
                <a:schemeClr val="accent6">
                  <a:lumMod val="10000"/>
                </a:schemeClr>
              </a:buClr>
            </a:pPr>
            <a:r>
              <a:rPr lang="en-US" sz="1800" b="1">
                <a:solidFill>
                  <a:srgbClr val="FFFFFF"/>
                </a:solidFill>
                <a:latin typeface="Arial"/>
                <a:ea typeface="+mn-ea"/>
                <a:cs typeface="Arial"/>
              </a:rPr>
              <a:t>Put a plan together</a:t>
            </a:r>
          </a:p>
          <a:p>
            <a:pPr marL="283845" indent="-283845">
              <a:spcAft>
                <a:spcPts val="1200"/>
              </a:spcAft>
              <a:buClr>
                <a:schemeClr val="accent6">
                  <a:lumMod val="10000"/>
                </a:schemeClr>
              </a:buClr>
            </a:pPr>
            <a:r>
              <a:rPr lang="en-US" sz="1800" b="1">
                <a:solidFill>
                  <a:srgbClr val="FFFFFF"/>
                </a:solidFill>
                <a:latin typeface="Arial"/>
                <a:ea typeface="+mn-ea"/>
                <a:cs typeface="Arial"/>
              </a:rPr>
              <a:t>Authorize a go forward plan</a:t>
            </a:r>
          </a:p>
          <a:p>
            <a:pPr marL="283845" indent="-283845">
              <a:spcAft>
                <a:spcPts val="1200"/>
              </a:spcAft>
              <a:buClr>
                <a:schemeClr val="accent6">
                  <a:lumMod val="10000"/>
                </a:schemeClr>
              </a:buClr>
            </a:pPr>
            <a:r>
              <a:rPr lang="en-US" sz="1800" b="1">
                <a:solidFill>
                  <a:srgbClr val="FFFFFF"/>
                </a:solidFill>
                <a:latin typeface="Arial"/>
                <a:ea typeface="+mn-ea"/>
                <a:cs typeface="Arial"/>
              </a:rPr>
              <a:t>Protect your assets and make $</a:t>
            </a:r>
            <a:endParaRPr lang="en-US" sz="2400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25519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4205595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39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B6E8103-8553-0641-82F8-BBAC1C01516C}"/>
              </a:ext>
            </a:extLst>
          </p:cNvPr>
          <p:cNvSpPr/>
          <p:nvPr/>
        </p:nvSpPr>
        <p:spPr>
          <a:xfrm>
            <a:off x="438612" y="1761893"/>
            <a:ext cx="4423318" cy="3523785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40C3CC-441D-0845-A8E0-C1F831F90644}"/>
              </a:ext>
            </a:extLst>
          </p:cNvPr>
          <p:cNvSpPr/>
          <p:nvPr/>
        </p:nvSpPr>
        <p:spPr>
          <a:xfrm>
            <a:off x="10111359" y="109510"/>
            <a:ext cx="1858536" cy="549368"/>
          </a:xfrm>
          <a:prstGeom prst="rect">
            <a:avLst/>
          </a:prstGeom>
          <a:solidFill>
            <a:srgbClr val="34393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B4015C-F66C-4D50-905B-A54798BFC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Award-Winning Service and Products</a:t>
            </a:r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7FB6EC54-FBC9-7242-813E-F863404E74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20059" y="6585315"/>
            <a:ext cx="3757612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164" rtl="0" eaLnBrk="1" fontAlgn="auto" latinLnBrk="0" hangingPunct="1">
              <a:spcBef>
                <a:spcPts val="0"/>
              </a:spcBef>
              <a:spcAft>
                <a:spcPts val="0"/>
              </a:spcAft>
              <a:defRPr sz="800" kern="1200" dirty="0" smtClean="0">
                <a:solidFill>
                  <a:schemeClr val="bg1"/>
                </a:solidFill>
                <a:latin typeface="Arial Regular"/>
                <a:ea typeface="+mn-ea"/>
                <a:cs typeface="Arial Regular"/>
              </a:defRPr>
            </a:lvl1pPr>
            <a:lvl2pPr marL="457081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64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47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30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12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93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76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58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egular"/>
                <a:ea typeface="+mn-ea"/>
              </a:rPr>
              <a:t>  © 2021 Spireon, Inc. All Rights Reserved. 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6909363-8890-B24A-BA79-A1BD396B6A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9960" y="2666469"/>
            <a:ext cx="4220622" cy="1714632"/>
          </a:xfrm>
        </p:spPr>
        <p:txBody>
          <a:bodyPr/>
          <a:lstStyle/>
          <a:p>
            <a:pPr>
              <a:spcAft>
                <a:spcPts val="2400"/>
              </a:spcAft>
              <a:buClr>
                <a:srgbClr val="DF4825"/>
              </a:buClr>
            </a:pPr>
            <a:r>
              <a:rPr lang="en-US">
                <a:solidFill>
                  <a:schemeClr val="bg1"/>
                </a:solidFill>
              </a:rPr>
              <a:t>Net Promoter Score of 77 (2020)</a:t>
            </a:r>
          </a:p>
          <a:p>
            <a:pPr>
              <a:spcAft>
                <a:spcPts val="2400"/>
              </a:spcAft>
              <a:buClr>
                <a:srgbClr val="DF4825"/>
              </a:buClr>
            </a:pPr>
            <a:r>
              <a:rPr lang="en-US">
                <a:solidFill>
                  <a:schemeClr val="bg1"/>
                </a:solidFill>
              </a:rPr>
              <a:t>Numerous Customer Service Awards </a:t>
            </a:r>
          </a:p>
          <a:p>
            <a:pPr>
              <a:spcAft>
                <a:spcPts val="2400"/>
              </a:spcAft>
              <a:buClr>
                <a:srgbClr val="DF4825"/>
              </a:buClr>
            </a:pPr>
            <a:r>
              <a:rPr lang="en-US">
                <a:solidFill>
                  <a:schemeClr val="bg1"/>
                </a:solidFill>
              </a:rPr>
              <a:t>White Glove Service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B7CEE8-1EBD-C844-97A3-3AF2E69298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90195" y="1522268"/>
            <a:ext cx="6622090" cy="41185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B1D9DD0-2633-4D6B-8D31-68C29C72B97B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813" y="178893"/>
            <a:ext cx="2004082" cy="5302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2120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D0429CA-69D8-456B-B0CD-71063999977E}"/>
              </a:ext>
            </a:extLst>
          </p:cNvPr>
          <p:cNvSpPr/>
          <p:nvPr/>
        </p:nvSpPr>
        <p:spPr>
          <a:xfrm>
            <a:off x="-4" y="2250078"/>
            <a:ext cx="12192000" cy="236595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What Does LoJack Do for Dealers?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DD0251E8-A546-4F4F-9B64-FE7A4E715AB6}"/>
              </a:ext>
            </a:extLst>
          </p:cNvPr>
          <p:cNvSpPr txBox="1"/>
          <p:nvPr/>
        </p:nvSpPr>
        <p:spPr>
          <a:xfrm>
            <a:off x="1588530" y="4885609"/>
            <a:ext cx="2216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4393E"/>
                </a:solidFill>
                <a:effectLst/>
                <a:uLnTx/>
                <a:uFillTx/>
                <a:latin typeface="Arial" pitchFamily="34" charset="0"/>
                <a:ea typeface="ＭＳ Ｐゴシック" pitchFamily="29" charset="-128"/>
                <a:cs typeface="Times New Roman"/>
              </a:rPr>
              <a:t>Improve PVR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34393E"/>
              </a:solidFill>
              <a:effectLst/>
              <a:uLnTx/>
              <a:uFillTx/>
              <a:latin typeface="Arial" pitchFamily="34" charset="0"/>
              <a:ea typeface="ＭＳ Ｐゴシック" pitchFamily="29" charset="-128"/>
              <a:cs typeface="Times New Roman"/>
            </a:endParaRP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13789CF5-0DB2-4896-B92C-B3F772516CC0}"/>
              </a:ext>
            </a:extLst>
          </p:cNvPr>
          <p:cNvSpPr txBox="1"/>
          <p:nvPr/>
        </p:nvSpPr>
        <p:spPr>
          <a:xfrm>
            <a:off x="4705318" y="4731721"/>
            <a:ext cx="2468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4393E"/>
                </a:solidFill>
                <a:effectLst/>
                <a:uLnTx/>
                <a:uFillTx/>
                <a:latin typeface="Arial" pitchFamily="34" charset="0"/>
                <a:ea typeface="ＭＳ Ｐゴシック" pitchFamily="29" charset="-128"/>
                <a:cs typeface="Times New Roman"/>
              </a:rPr>
              <a:t>Manage &amp; Protect Inventory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34393E"/>
              </a:solidFill>
              <a:effectLst/>
              <a:uLnTx/>
              <a:uFillTx/>
              <a:latin typeface="Arial" pitchFamily="34" charset="0"/>
              <a:ea typeface="ＭＳ Ｐゴシック" pitchFamily="29" charset="-128"/>
              <a:cs typeface="Times New Roman"/>
            </a:endParaRPr>
          </a:p>
        </p:txBody>
      </p:sp>
      <p:sp>
        <p:nvSpPr>
          <p:cNvPr id="371" name="TextBox 370">
            <a:extLst>
              <a:ext uri="{FF2B5EF4-FFF2-40B4-BE49-F238E27FC236}">
                <a16:creationId xmlns:a16="http://schemas.microsoft.com/office/drawing/2014/main" id="{ED49D683-F10C-4208-8CF7-B6FE7B144AD0}"/>
              </a:ext>
            </a:extLst>
          </p:cNvPr>
          <p:cNvSpPr txBox="1"/>
          <p:nvPr/>
        </p:nvSpPr>
        <p:spPr>
          <a:xfrm>
            <a:off x="7917864" y="4731721"/>
            <a:ext cx="2215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4393E"/>
                </a:solidFill>
                <a:effectLst/>
                <a:uLnTx/>
                <a:uFillTx/>
                <a:latin typeface="Arial" pitchFamily="34" charset="0"/>
                <a:ea typeface="ＭＳ Ｐゴシック" pitchFamily="29" charset="-128"/>
                <a:cs typeface="Times New Roman"/>
              </a:rPr>
              <a:t>Drive Service Retention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34393E"/>
              </a:solidFill>
              <a:effectLst/>
              <a:uLnTx/>
              <a:uFillTx/>
              <a:latin typeface="Arial" pitchFamily="34" charset="0"/>
              <a:ea typeface="ＭＳ Ｐゴシック" pitchFamily="29" charset="-128"/>
              <a:cs typeface="Times New Roman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95DA94-66F9-424E-B2A9-98E6531AB18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3924" y="2498366"/>
            <a:ext cx="1825381" cy="18253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E53B0B-FAAB-1A49-AB1E-6D182763824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7068" y="2498366"/>
            <a:ext cx="1825381" cy="18253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5055C3C-BBBF-CD4C-9981-D7D6C829665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2882" y="2498366"/>
            <a:ext cx="1825381" cy="1825381"/>
          </a:xfrm>
          <a:prstGeom prst="rect">
            <a:avLst/>
          </a:prstGeom>
        </p:spPr>
      </p:pic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916A6DE6-A4C1-4DCB-99E6-21887BEA9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6611" y="6565143"/>
            <a:ext cx="3757612" cy="274637"/>
          </a:xfrm>
        </p:spPr>
        <p:txBody>
          <a:bodyPr/>
          <a:lstStyle/>
          <a:p>
            <a:pPr marL="0" marR="0" lvl="0" indent="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egular"/>
                <a:ea typeface="+mn-ea"/>
              </a:rPr>
              <a:t>  © 2021 Spireon, Inc. Confidential.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7BF0A9-36A5-492F-BEA5-93FA4606AC98}"/>
              </a:ext>
            </a:extLst>
          </p:cNvPr>
          <p:cNvSpPr txBox="1"/>
          <p:nvPr/>
        </p:nvSpPr>
        <p:spPr>
          <a:xfrm>
            <a:off x="0" y="133930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516188" algn="ctr"/>
                <a:tab pos="5826125" algn="ctr"/>
                <a:tab pos="8916988" algn="ctr"/>
              </a:tabLst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34393E"/>
                </a:solidFill>
                <a:effectLst/>
                <a:uLnTx/>
                <a:uFillTx/>
                <a:latin typeface="Arial" pitchFamily="34" charset="0"/>
                <a:ea typeface="ＭＳ Ｐゴシック" pitchFamily="29" charset="-128"/>
                <a:cs typeface="Times New Roman"/>
              </a:rPr>
              <a:t>	Make Money.</a:t>
            </a:r>
            <a:r>
              <a:rPr lang="en-US" sz="2400" b="1">
                <a:solidFill>
                  <a:srgbClr val="34393E"/>
                </a:solidFill>
                <a:latin typeface="Arial" pitchFamily="34" charset="0"/>
                <a:ea typeface="ＭＳ Ｐゴシック" pitchFamily="29" charset="-128"/>
                <a:cs typeface="Times New Roman"/>
              </a:rPr>
              <a:t>	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34393E"/>
                </a:solidFill>
                <a:effectLst/>
                <a:uLnTx/>
                <a:uFillTx/>
                <a:latin typeface="Arial" pitchFamily="34" charset="0"/>
                <a:ea typeface="ＭＳ Ｐゴシック" pitchFamily="29" charset="-128"/>
                <a:cs typeface="Times New Roman"/>
              </a:rPr>
              <a:t>Save Money.	Retain Customers.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3276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8C09AFB-AD4E-5045-B581-9EDF7CD27D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>
                <a:latin typeface="Arial"/>
                <a:cs typeface="Arial"/>
              </a:rPr>
              <a:t>LoJack Product Overview &amp; Dealer Benefits</a:t>
            </a:r>
            <a:endParaRPr lang="en-US" sz="320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06445E-CCED-CD44-A4AD-8BE74E85303B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313300" y="6583362"/>
            <a:ext cx="3757613" cy="274638"/>
          </a:xfrm>
        </p:spPr>
        <p:txBody>
          <a:bodyPr/>
          <a:lstStyle/>
          <a:p>
            <a:pPr>
              <a:defRPr/>
            </a:pPr>
            <a:r>
              <a:rPr lang="en-US"/>
              <a:t>  © 2021 Spireon, Inc.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3487510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D7BCE18F-4BDA-4B49-B506-66F696BB05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975" y="1462686"/>
            <a:ext cx="2227433" cy="17427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83951CF-F56C-40BB-AFD1-788A235FDA8F}"/>
              </a:ext>
            </a:extLst>
          </p:cNvPr>
          <p:cNvGrpSpPr/>
          <p:nvPr/>
        </p:nvGrpSpPr>
        <p:grpSpPr>
          <a:xfrm>
            <a:off x="8402848" y="3111979"/>
            <a:ext cx="2945202" cy="3293852"/>
            <a:chOff x="8003876" y="3090414"/>
            <a:chExt cx="2945202" cy="3293852"/>
          </a:xfrm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6EA99171-C5BE-4D31-B041-6801B347540D}"/>
                </a:ext>
              </a:extLst>
            </p:cNvPr>
            <p:cNvSpPr/>
            <p:nvPr/>
          </p:nvSpPr>
          <p:spPr>
            <a:xfrm>
              <a:off x="8003877" y="4199268"/>
              <a:ext cx="2945201" cy="1076144"/>
            </a:xfrm>
            <a:prstGeom prst="round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1CFA8BF5-0A7D-49F5-AAE8-CF305851BF8E}"/>
                </a:ext>
              </a:extLst>
            </p:cNvPr>
            <p:cNvSpPr/>
            <p:nvPr/>
          </p:nvSpPr>
          <p:spPr>
            <a:xfrm>
              <a:off x="8003876" y="3090414"/>
              <a:ext cx="2945201" cy="1076144"/>
            </a:xfrm>
            <a:prstGeom prst="round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5B152551-DCAF-41F1-8C0C-75F8FCA67419}"/>
                </a:ext>
              </a:extLst>
            </p:cNvPr>
            <p:cNvSpPr/>
            <p:nvPr/>
          </p:nvSpPr>
          <p:spPr>
            <a:xfrm>
              <a:off x="8003877" y="5308122"/>
              <a:ext cx="2945201" cy="1076144"/>
            </a:xfrm>
            <a:prstGeom prst="round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32C513E-0BB8-42F7-BE02-C8D32B8E0D49}"/>
              </a:ext>
            </a:extLst>
          </p:cNvPr>
          <p:cNvGrpSpPr/>
          <p:nvPr/>
        </p:nvGrpSpPr>
        <p:grpSpPr>
          <a:xfrm>
            <a:off x="4594645" y="3111979"/>
            <a:ext cx="2945202" cy="3293852"/>
            <a:chOff x="4136367" y="3101197"/>
            <a:chExt cx="2945202" cy="3293852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B04D00FA-A35C-4C43-A42C-3499C0943FC0}"/>
                </a:ext>
              </a:extLst>
            </p:cNvPr>
            <p:cNvSpPr/>
            <p:nvPr/>
          </p:nvSpPr>
          <p:spPr>
            <a:xfrm>
              <a:off x="4136367" y="3101197"/>
              <a:ext cx="2945201" cy="1076144"/>
            </a:xfrm>
            <a:prstGeom prst="round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C6CD214C-883C-45C3-8AB2-C188608C59D0}"/>
                </a:ext>
              </a:extLst>
            </p:cNvPr>
            <p:cNvSpPr/>
            <p:nvPr/>
          </p:nvSpPr>
          <p:spPr>
            <a:xfrm>
              <a:off x="4136368" y="4210051"/>
              <a:ext cx="2945201" cy="1076144"/>
            </a:xfrm>
            <a:prstGeom prst="round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51DC8266-367E-428F-9990-B23059F6C0A3}"/>
                </a:ext>
              </a:extLst>
            </p:cNvPr>
            <p:cNvSpPr/>
            <p:nvPr/>
          </p:nvSpPr>
          <p:spPr>
            <a:xfrm>
              <a:off x="4136368" y="5318905"/>
              <a:ext cx="2945201" cy="1076144"/>
            </a:xfrm>
            <a:prstGeom prst="round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0E01A2A-CCFD-4920-8551-0AACD3F37553}"/>
              </a:ext>
            </a:extLst>
          </p:cNvPr>
          <p:cNvGrpSpPr/>
          <p:nvPr/>
        </p:nvGrpSpPr>
        <p:grpSpPr>
          <a:xfrm>
            <a:off x="786442" y="3111979"/>
            <a:ext cx="2945202" cy="3293852"/>
            <a:chOff x="545621" y="3090413"/>
            <a:chExt cx="2945202" cy="3293852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6E0E8A0C-2647-449E-98BB-57E1D2C3D8A5}"/>
                </a:ext>
              </a:extLst>
            </p:cNvPr>
            <p:cNvSpPr/>
            <p:nvPr/>
          </p:nvSpPr>
          <p:spPr>
            <a:xfrm>
              <a:off x="545622" y="4199267"/>
              <a:ext cx="2945201" cy="1076144"/>
            </a:xfrm>
            <a:prstGeom prst="round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2BA85C88-C4FF-48F2-B169-F4C28BA3C9A9}"/>
                </a:ext>
              </a:extLst>
            </p:cNvPr>
            <p:cNvSpPr/>
            <p:nvPr/>
          </p:nvSpPr>
          <p:spPr>
            <a:xfrm>
              <a:off x="545621" y="3090413"/>
              <a:ext cx="2945201" cy="1076144"/>
            </a:xfrm>
            <a:prstGeom prst="round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9BCC6DAF-CCA8-43BF-B0F5-689CFB3DCBB4}"/>
                </a:ext>
              </a:extLst>
            </p:cNvPr>
            <p:cNvSpPr/>
            <p:nvPr/>
          </p:nvSpPr>
          <p:spPr>
            <a:xfrm>
              <a:off x="545622" y="5308121"/>
              <a:ext cx="2945201" cy="1076144"/>
            </a:xfrm>
            <a:prstGeom prst="round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Product Overview &amp; Dealer Benefits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790E92-0485-E047-9BBD-4E668D71729D}"/>
              </a:ext>
            </a:extLst>
          </p:cNvPr>
          <p:cNvSpPr txBox="1"/>
          <p:nvPr/>
        </p:nvSpPr>
        <p:spPr>
          <a:xfrm>
            <a:off x="4535575" y="832624"/>
            <a:ext cx="3044770" cy="588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34393E"/>
                </a:solidFill>
                <a:effectLst/>
                <a:uLnTx/>
                <a:uFillTx/>
                <a:latin typeface="Arial" pitchFamily="34" charset="0"/>
                <a:ea typeface="ＭＳ Ｐゴシック" pitchFamily="29" charset="-128"/>
                <a:cs typeface="Times New Roman"/>
              </a:rPr>
              <a:t>Lot Management &amp; </a:t>
            </a:r>
          </a:p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34393E"/>
                </a:solidFill>
                <a:effectLst/>
                <a:uLnTx/>
                <a:uFillTx/>
                <a:latin typeface="Arial" pitchFamily="34" charset="0"/>
                <a:ea typeface="ＭＳ Ｐゴシック" pitchFamily="29" charset="-128"/>
                <a:cs typeface="Times New Roman"/>
              </a:rPr>
              <a:t>Stolen Vehicle Recovery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7A3B725-8719-3A4D-B229-01A2B851C0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85593" y="1326576"/>
            <a:ext cx="3090819" cy="2017303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55F1980-1243-294C-8B44-356490EFA6A2}"/>
              </a:ext>
            </a:extLst>
          </p:cNvPr>
          <p:cNvCxnSpPr>
            <a:cxnSpLocks/>
          </p:cNvCxnSpPr>
          <p:nvPr/>
        </p:nvCxnSpPr>
        <p:spPr>
          <a:xfrm flipV="1">
            <a:off x="4535427" y="1433712"/>
            <a:ext cx="3042252" cy="14376"/>
          </a:xfrm>
          <a:prstGeom prst="line">
            <a:avLst/>
          </a:prstGeom>
          <a:ln w="12700">
            <a:solidFill>
              <a:schemeClr val="accent6">
                <a:lumMod val="1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8BBAE2F5-36B6-A24D-94FC-F37DF4B7CD3A}"/>
              </a:ext>
            </a:extLst>
          </p:cNvPr>
          <p:cNvSpPr txBox="1"/>
          <p:nvPr/>
        </p:nvSpPr>
        <p:spPr>
          <a:xfrm>
            <a:off x="4597069" y="3172409"/>
            <a:ext cx="293334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u="none" strike="noStrike" kern="1200" cap="none" spc="0" normalizeH="0" baseline="0" noProof="0">
                <a:ln>
                  <a:noFill/>
                </a:ln>
                <a:solidFill>
                  <a:srgbClr val="FC5336"/>
                </a:solidFill>
                <a:effectLst/>
                <a:uLnTx/>
                <a:uFillTx/>
                <a:latin typeface="Arial" pitchFamily="34" charset="0"/>
                <a:ea typeface="ＭＳ Ｐゴシック" pitchFamily="29" charset="-128"/>
                <a:cs typeface="Times New Roman"/>
              </a:rPr>
              <a:t>&lt;30 Minutes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3857E4A-20A0-3343-9205-E2EEF8A06593}"/>
              </a:ext>
            </a:extLst>
          </p:cNvPr>
          <p:cNvSpPr txBox="1"/>
          <p:nvPr/>
        </p:nvSpPr>
        <p:spPr>
          <a:xfrm>
            <a:off x="4597069" y="3593257"/>
            <a:ext cx="2933345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D2D53"/>
                </a:solidFill>
                <a:effectLst/>
                <a:uLnTx/>
                <a:uFillTx/>
                <a:latin typeface="Arial"/>
                <a:ea typeface="ＭＳ Ｐゴシック"/>
                <a:cs typeface="Times New Roman"/>
              </a:rPr>
              <a:t>Reduce Purchase Time </a:t>
            </a:r>
            <a:endParaRPr lang="en-US">
              <a:latin typeface="Arial"/>
              <a:ea typeface="ＭＳ Ｐゴシック"/>
            </a:endParaRPr>
          </a:p>
          <a:p>
            <a:pPr marL="0" marR="0" lvl="0" indent="0" algn="ctr" defTabSz="91416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D2D53"/>
                </a:solidFill>
                <a:effectLst/>
                <a:uLnTx/>
                <a:uFillTx/>
                <a:latin typeface="Arial"/>
                <a:ea typeface="ＭＳ Ｐゴシック"/>
                <a:cs typeface="Times New Roman"/>
              </a:rPr>
              <a:t>by Up to 30 Mins</a:t>
            </a:r>
            <a:endParaRPr lang="en-US">
              <a:latin typeface="Arial"/>
              <a:ea typeface="ＭＳ Ｐゴシック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7E4FA87-B646-3D4D-A044-2DEADA1932F4}"/>
              </a:ext>
            </a:extLst>
          </p:cNvPr>
          <p:cNvSpPr txBox="1"/>
          <p:nvPr/>
        </p:nvSpPr>
        <p:spPr>
          <a:xfrm>
            <a:off x="4613949" y="4293555"/>
            <a:ext cx="291177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u="none" strike="noStrike" kern="1200" cap="none" spc="0" normalizeH="0" baseline="0" noProof="0">
                <a:ln>
                  <a:noFill/>
                </a:ln>
                <a:solidFill>
                  <a:srgbClr val="FC5336"/>
                </a:solidFill>
                <a:effectLst/>
                <a:uLnTx/>
                <a:uFillTx/>
                <a:latin typeface="Arial" pitchFamily="34" charset="0"/>
                <a:ea typeface="ＭＳ Ｐゴシック" pitchFamily="29" charset="-128"/>
                <a:cs typeface="Times New Roman"/>
              </a:rPr>
              <a:t>98% </a:t>
            </a:r>
            <a:r>
              <a:rPr lang="en-US" sz="2600" b="1">
                <a:solidFill>
                  <a:srgbClr val="FC5336"/>
                </a:solidFill>
                <a:latin typeface="Arial" pitchFamily="34" charset="0"/>
                <a:ea typeface="ＭＳ Ｐゴシック" pitchFamily="29" charset="-128"/>
                <a:cs typeface="Times New Roman"/>
              </a:rPr>
              <a:t> | </a:t>
            </a:r>
            <a:r>
              <a:rPr kumimoji="0" lang="en-US" sz="2600" b="1" u="none" strike="noStrike" kern="1200" cap="none" spc="0" normalizeH="0" baseline="0" noProof="0">
                <a:ln>
                  <a:noFill/>
                </a:ln>
                <a:solidFill>
                  <a:srgbClr val="FC5336"/>
                </a:solidFill>
                <a:effectLst/>
                <a:uLnTx/>
                <a:uFillTx/>
                <a:latin typeface="Arial" pitchFamily="34" charset="0"/>
                <a:ea typeface="ＭＳ Ｐゴシック" pitchFamily="29" charset="-128"/>
                <a:cs typeface="Times New Roman"/>
              </a:rPr>
              <a:t> $10K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29531CD-04BD-0742-B3C3-877D1FD2D001}"/>
              </a:ext>
            </a:extLst>
          </p:cNvPr>
          <p:cNvSpPr txBox="1"/>
          <p:nvPr/>
        </p:nvSpPr>
        <p:spPr>
          <a:xfrm>
            <a:off x="4613949" y="4714403"/>
            <a:ext cx="29117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D2D53"/>
                </a:solidFill>
                <a:effectLst/>
                <a:uLnTx/>
                <a:uFillTx/>
                <a:latin typeface="Arial" pitchFamily="34" charset="0"/>
                <a:ea typeface="ＭＳ Ｐゴシック" pitchFamily="29" charset="-128"/>
                <a:cs typeface="Times New Roman"/>
              </a:rPr>
              <a:t>Stolen Vehicle Recovery Rate / </a:t>
            </a:r>
          </a:p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D2D53"/>
                </a:solidFill>
                <a:effectLst/>
                <a:uLnTx/>
                <a:uFillTx/>
                <a:latin typeface="Arial" pitchFamily="34" charset="0"/>
                <a:ea typeface="ＭＳ Ｐゴシック" pitchFamily="29" charset="-128"/>
                <a:cs typeface="Times New Roman"/>
              </a:rPr>
              <a:t>Theft Guarantee (up to $10K)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7B27001-2F5A-2440-9AC5-FC9F13B25F19}"/>
              </a:ext>
            </a:extLst>
          </p:cNvPr>
          <p:cNvSpPr txBox="1"/>
          <p:nvPr/>
        </p:nvSpPr>
        <p:spPr>
          <a:xfrm>
            <a:off x="4598478" y="5507125"/>
            <a:ext cx="29225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u="none" strike="noStrike" kern="1200" cap="none" spc="0" normalizeH="0" baseline="0" noProof="0">
                <a:ln>
                  <a:noFill/>
                </a:ln>
                <a:solidFill>
                  <a:srgbClr val="FC5336"/>
                </a:solidFill>
                <a:effectLst/>
                <a:uLnTx/>
                <a:uFillTx/>
                <a:latin typeface="Arial" pitchFamily="34" charset="0"/>
                <a:ea typeface="ＭＳ Ｐゴシック" pitchFamily="29" charset="-128"/>
                <a:cs typeface="Times New Roman"/>
              </a:rPr>
              <a:t>Up to 300%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CC7F5C7-96E0-DA42-916D-02D67A1CF3E9}"/>
              </a:ext>
            </a:extLst>
          </p:cNvPr>
          <p:cNvSpPr txBox="1"/>
          <p:nvPr/>
        </p:nvSpPr>
        <p:spPr>
          <a:xfrm>
            <a:off x="4598478" y="5927973"/>
            <a:ext cx="29225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D2D53"/>
                </a:solidFill>
                <a:effectLst/>
                <a:uLnTx/>
                <a:uFillTx/>
                <a:latin typeface="Arial" pitchFamily="34" charset="0"/>
                <a:ea typeface="ＭＳ Ｐゴシック" pitchFamily="29" charset="-128"/>
                <a:cs typeface="Times New Roman"/>
              </a:rPr>
              <a:t>Streamlined Inventory Audits</a:t>
            </a:r>
          </a:p>
        </p:txBody>
      </p:sp>
      <p:pic>
        <p:nvPicPr>
          <p:cNvPr id="16" name="Picture 15" descr="A screen shot of a smart phone&#10;&#10;Description automatically generated">
            <a:extLst>
              <a:ext uri="{FF2B5EF4-FFF2-40B4-BE49-F238E27FC236}">
                <a16:creationId xmlns:a16="http://schemas.microsoft.com/office/drawing/2014/main" id="{E5CB3CD9-CB1C-8341-B403-3848C92FF85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8565" y="1372952"/>
            <a:ext cx="1066377" cy="175185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18018A9-1FBA-8C4F-8704-3086F33067F8}"/>
              </a:ext>
            </a:extLst>
          </p:cNvPr>
          <p:cNvSpPr txBox="1"/>
          <p:nvPr/>
        </p:nvSpPr>
        <p:spPr>
          <a:xfrm>
            <a:off x="883462" y="832624"/>
            <a:ext cx="2832705" cy="588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34393E"/>
              </a:solidFill>
              <a:effectLst/>
              <a:uLnTx/>
              <a:uFillTx/>
              <a:latin typeface="Arial" pitchFamily="34" charset="0"/>
              <a:ea typeface="ＭＳ Ｐゴシック" pitchFamily="29" charset="-128"/>
              <a:cs typeface="Times New Roman"/>
            </a:endParaRPr>
          </a:p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34393E"/>
                </a:solidFill>
                <a:effectLst/>
                <a:uLnTx/>
                <a:uFillTx/>
                <a:latin typeface="Arial" pitchFamily="34" charset="0"/>
                <a:ea typeface="ＭＳ Ｐゴシック" pitchFamily="29" charset="-128"/>
                <a:cs typeface="Times New Roman"/>
              </a:rPr>
              <a:t>F&amp;I Profit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D890FC7-C16F-F640-82B4-967F27667C39}"/>
              </a:ext>
            </a:extLst>
          </p:cNvPr>
          <p:cNvCxnSpPr>
            <a:cxnSpLocks/>
          </p:cNvCxnSpPr>
          <p:nvPr/>
        </p:nvCxnSpPr>
        <p:spPr>
          <a:xfrm flipV="1">
            <a:off x="813972" y="1440900"/>
            <a:ext cx="2916451" cy="3594"/>
          </a:xfrm>
          <a:prstGeom prst="line">
            <a:avLst/>
          </a:prstGeom>
          <a:ln w="12700">
            <a:solidFill>
              <a:schemeClr val="accent6">
                <a:lumMod val="1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7E537A82-04B1-FD45-AA07-49B44C9D5BB1}"/>
              </a:ext>
            </a:extLst>
          </p:cNvPr>
          <p:cNvSpPr txBox="1"/>
          <p:nvPr/>
        </p:nvSpPr>
        <p:spPr>
          <a:xfrm>
            <a:off x="811865" y="3269962"/>
            <a:ext cx="288302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u="none" strike="noStrike" kern="1200" cap="none" spc="0" normalizeH="0" baseline="0" noProof="0">
                <a:ln>
                  <a:noFill/>
                </a:ln>
                <a:solidFill>
                  <a:srgbClr val="FC5336"/>
                </a:solidFill>
                <a:effectLst/>
                <a:uLnTx/>
                <a:uFillTx/>
                <a:latin typeface="Arial" pitchFamily="34" charset="0"/>
                <a:ea typeface="ＭＳ Ｐゴシック" pitchFamily="29" charset="-128"/>
                <a:cs typeface="Times New Roman"/>
              </a:rPr>
              <a:t>60%+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1533BDB-78B1-4041-A011-86D617DDF259}"/>
              </a:ext>
            </a:extLst>
          </p:cNvPr>
          <p:cNvSpPr txBox="1"/>
          <p:nvPr/>
        </p:nvSpPr>
        <p:spPr>
          <a:xfrm>
            <a:off x="811865" y="3690810"/>
            <a:ext cx="2883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D2D53"/>
                </a:solidFill>
                <a:effectLst/>
                <a:uLnTx/>
                <a:uFillTx/>
                <a:latin typeface="Arial" pitchFamily="34" charset="0"/>
                <a:ea typeface="ＭＳ Ｐゴシック" pitchFamily="29" charset="-128"/>
                <a:cs typeface="Times New Roman"/>
              </a:rPr>
              <a:t>Average Penetration Rate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3D010F0-560B-534A-84F9-AEF274069DFB}"/>
              </a:ext>
            </a:extLst>
          </p:cNvPr>
          <p:cNvSpPr txBox="1"/>
          <p:nvPr/>
        </p:nvSpPr>
        <p:spPr>
          <a:xfrm>
            <a:off x="789206" y="4408466"/>
            <a:ext cx="29261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u="none" strike="noStrike" kern="1200" cap="none" spc="0" normalizeH="0" baseline="0" noProof="0">
                <a:ln>
                  <a:noFill/>
                </a:ln>
                <a:solidFill>
                  <a:srgbClr val="FC5336"/>
                </a:solidFill>
                <a:effectLst/>
                <a:uLnTx/>
                <a:uFillTx/>
                <a:latin typeface="Arial" pitchFamily="34" charset="0"/>
                <a:ea typeface="ＭＳ Ｐゴシック" pitchFamily="29" charset="-128"/>
                <a:cs typeface="Times New Roman"/>
              </a:rPr>
              <a:t>$300 - $500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C473648-09AA-1346-9697-14FCBAF247F3}"/>
              </a:ext>
            </a:extLst>
          </p:cNvPr>
          <p:cNvSpPr txBox="1"/>
          <p:nvPr/>
        </p:nvSpPr>
        <p:spPr>
          <a:xfrm>
            <a:off x="789206" y="4829314"/>
            <a:ext cx="29261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D2D53"/>
                </a:solidFill>
                <a:effectLst/>
                <a:uLnTx/>
                <a:uFillTx/>
                <a:latin typeface="Arial" pitchFamily="34" charset="0"/>
                <a:ea typeface="ＭＳ Ｐゴシック" pitchFamily="29" charset="-128"/>
                <a:cs typeface="Times New Roman"/>
              </a:rPr>
              <a:t>Profit Per Vehicle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8EB8CCB-77BA-0F43-9A17-567190CC1FE1}"/>
              </a:ext>
            </a:extLst>
          </p:cNvPr>
          <p:cNvSpPr txBox="1"/>
          <p:nvPr/>
        </p:nvSpPr>
        <p:spPr>
          <a:xfrm>
            <a:off x="809679" y="5492748"/>
            <a:ext cx="290459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u="none" strike="noStrike" kern="1200" cap="none" spc="0" normalizeH="0" baseline="0" noProof="0">
                <a:ln>
                  <a:noFill/>
                </a:ln>
                <a:solidFill>
                  <a:srgbClr val="FC5336"/>
                </a:solidFill>
                <a:effectLst/>
                <a:uLnTx/>
                <a:uFillTx/>
                <a:latin typeface="Arial" pitchFamily="34" charset="0"/>
                <a:ea typeface="ＭＳ Ｐゴシック" pitchFamily="29" charset="-128"/>
                <a:cs typeface="Times New Roman"/>
              </a:rPr>
              <a:t>9x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BBE9501-EB5E-894E-A799-92AB1DFBC687}"/>
              </a:ext>
            </a:extLst>
          </p:cNvPr>
          <p:cNvSpPr txBox="1"/>
          <p:nvPr/>
        </p:nvSpPr>
        <p:spPr>
          <a:xfrm>
            <a:off x="809679" y="5913596"/>
            <a:ext cx="290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D2D53"/>
                </a:solidFill>
                <a:effectLst/>
                <a:uLnTx/>
                <a:uFillTx/>
                <a:latin typeface="Arial" pitchFamily="34" charset="0"/>
                <a:ea typeface="ＭＳ Ｐゴシック" pitchFamily="29" charset="-128"/>
                <a:cs typeface="Times New Roman"/>
              </a:rPr>
              <a:t>Dealership ROI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2C5601D-BD4D-2E44-85FB-C4D4FE86716B}"/>
              </a:ext>
            </a:extLst>
          </p:cNvPr>
          <p:cNvSpPr txBox="1"/>
          <p:nvPr/>
        </p:nvSpPr>
        <p:spPr>
          <a:xfrm>
            <a:off x="8343276" y="832624"/>
            <a:ext cx="2998042" cy="5883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34393E"/>
                </a:solidFill>
                <a:effectLst/>
                <a:uLnTx/>
                <a:uFillTx/>
                <a:latin typeface="Arial"/>
                <a:ea typeface="ＭＳ Ｐゴシック"/>
                <a:cs typeface="Times New Roman"/>
              </a:rPr>
              <a:t>Consumer Engagement &amp;</a:t>
            </a:r>
            <a:r>
              <a:rPr lang="en-US" sz="1600" b="1">
                <a:solidFill>
                  <a:srgbClr val="34393E"/>
                </a:solidFill>
                <a:latin typeface="Arial"/>
                <a:ea typeface="ＭＳ Ｐゴシック"/>
                <a:cs typeface="Times New Roman"/>
              </a:rPr>
              <a:t> 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34393E"/>
                </a:solidFill>
                <a:effectLst/>
                <a:uLnTx/>
                <a:uFillTx/>
                <a:latin typeface="Arial"/>
                <a:ea typeface="ＭＳ Ｐゴシック"/>
                <a:cs typeface="Times New Roman"/>
              </a:rPr>
              <a:t>Retention</a:t>
            </a:r>
            <a:endParaRPr lang="en-US">
              <a:latin typeface="Arial"/>
              <a:ea typeface="ＭＳ Ｐゴシック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6869A61-A89A-0047-9D43-08955F2E3E46}"/>
              </a:ext>
            </a:extLst>
          </p:cNvPr>
          <p:cNvCxnSpPr>
            <a:cxnSpLocks/>
          </p:cNvCxnSpPr>
          <p:nvPr/>
        </p:nvCxnSpPr>
        <p:spPr>
          <a:xfrm flipV="1">
            <a:off x="8343884" y="1437306"/>
            <a:ext cx="2999121" cy="3594"/>
          </a:xfrm>
          <a:prstGeom prst="line">
            <a:avLst/>
          </a:prstGeom>
          <a:ln w="12700">
            <a:solidFill>
              <a:schemeClr val="accent6">
                <a:lumMod val="1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BAADAFD6-71EC-3D46-81E9-7E43B5F3C7D3}"/>
              </a:ext>
            </a:extLst>
          </p:cNvPr>
          <p:cNvSpPr txBox="1"/>
          <p:nvPr/>
        </p:nvSpPr>
        <p:spPr>
          <a:xfrm>
            <a:off x="8411383" y="3262494"/>
            <a:ext cx="293693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u="none" strike="noStrike" kern="1200" cap="none" spc="0" normalizeH="0" baseline="0" noProof="0">
                <a:ln>
                  <a:noFill/>
                </a:ln>
                <a:solidFill>
                  <a:srgbClr val="FC5336"/>
                </a:solidFill>
                <a:effectLst/>
                <a:uLnTx/>
                <a:uFillTx/>
                <a:latin typeface="Arial" pitchFamily="34" charset="0"/>
                <a:ea typeface="ＭＳ Ｐゴシック" pitchFamily="29" charset="-128"/>
                <a:cs typeface="Times New Roman"/>
              </a:rPr>
              <a:t>8-12x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24A96DB-4710-4447-AC67-FBDB1FC30903}"/>
              </a:ext>
            </a:extLst>
          </p:cNvPr>
          <p:cNvSpPr txBox="1"/>
          <p:nvPr/>
        </p:nvSpPr>
        <p:spPr>
          <a:xfrm>
            <a:off x="8411383" y="3683342"/>
            <a:ext cx="29369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D2D53"/>
                </a:solidFill>
                <a:effectLst/>
                <a:uLnTx/>
                <a:uFillTx/>
                <a:latin typeface="Arial" pitchFamily="34" charset="0"/>
                <a:ea typeface="ＭＳ Ｐゴシック" pitchFamily="29" charset="-128"/>
                <a:cs typeface="Times New Roman"/>
              </a:rPr>
              <a:t>Consumer App Usage Per Month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5244C16-0884-3541-A973-B5811D8EFB5D}"/>
              </a:ext>
            </a:extLst>
          </p:cNvPr>
          <p:cNvSpPr txBox="1"/>
          <p:nvPr/>
        </p:nvSpPr>
        <p:spPr>
          <a:xfrm>
            <a:off x="8417479" y="4379712"/>
            <a:ext cx="29225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FC5336"/>
                </a:solidFill>
                <a:effectLst/>
                <a:uLnTx/>
                <a:uFillTx/>
                <a:latin typeface="Arial" pitchFamily="34" charset="0"/>
                <a:ea typeface="ＭＳ Ｐゴシック" pitchFamily="29" charset="-128"/>
                <a:cs typeface="Times New Roman"/>
              </a:rPr>
              <a:t>4.8 Stars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8AC386B-50D3-4C42-AB1B-41ADDA4FC4A2}"/>
              </a:ext>
            </a:extLst>
          </p:cNvPr>
          <p:cNvSpPr txBox="1"/>
          <p:nvPr/>
        </p:nvSpPr>
        <p:spPr>
          <a:xfrm>
            <a:off x="8417479" y="4800560"/>
            <a:ext cx="29225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D2D53"/>
                </a:solidFill>
                <a:effectLst/>
                <a:uLnTx/>
                <a:uFillTx/>
                <a:latin typeface="Arial" pitchFamily="34" charset="0"/>
                <a:ea typeface="ＭＳ Ｐゴシック" pitchFamily="29" charset="-128"/>
                <a:cs typeface="Times New Roman"/>
              </a:rPr>
              <a:t>Consumer App Rating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2F43BFD-F43C-5E48-B91D-B013F0FAE851}"/>
              </a:ext>
            </a:extLst>
          </p:cNvPr>
          <p:cNvSpPr txBox="1"/>
          <p:nvPr/>
        </p:nvSpPr>
        <p:spPr>
          <a:xfrm>
            <a:off x="8409197" y="5492748"/>
            <a:ext cx="291896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u="none" strike="noStrike" kern="1200" cap="none" spc="0" normalizeH="0" baseline="0" noProof="0">
                <a:ln>
                  <a:noFill/>
                </a:ln>
                <a:solidFill>
                  <a:srgbClr val="FC5336"/>
                </a:solidFill>
                <a:effectLst/>
                <a:uLnTx/>
                <a:uFillTx/>
                <a:latin typeface="Arial" pitchFamily="34" charset="0"/>
                <a:ea typeface="ＭＳ Ｐゴシック" pitchFamily="29" charset="-128"/>
                <a:cs typeface="Times New Roman"/>
              </a:rPr>
              <a:t>52%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D0DBEC2-733C-4D45-875A-9366AD89E417}"/>
              </a:ext>
            </a:extLst>
          </p:cNvPr>
          <p:cNvSpPr txBox="1"/>
          <p:nvPr/>
        </p:nvSpPr>
        <p:spPr>
          <a:xfrm>
            <a:off x="8409197" y="5913596"/>
            <a:ext cx="29189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D2D53"/>
                </a:solidFill>
                <a:effectLst/>
                <a:uLnTx/>
                <a:uFillTx/>
                <a:latin typeface="Arial" pitchFamily="34" charset="0"/>
                <a:ea typeface="ＭＳ Ｐゴシック" pitchFamily="29" charset="-128"/>
                <a:cs typeface="Times New Roman"/>
              </a:rPr>
              <a:t>Campaign Conversion Rate</a:t>
            </a:r>
          </a:p>
        </p:txBody>
      </p:sp>
      <p:sp>
        <p:nvSpPr>
          <p:cNvPr id="45" name="Date Placeholder 3">
            <a:extLst>
              <a:ext uri="{FF2B5EF4-FFF2-40B4-BE49-F238E27FC236}">
                <a16:creationId xmlns:a16="http://schemas.microsoft.com/office/drawing/2014/main" id="{ACE2C8F0-6675-8448-8E0F-EA6672870F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6611" y="6565143"/>
            <a:ext cx="3757612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bg1"/>
                </a:solidFill>
                <a:latin typeface="Arial Regular"/>
                <a:ea typeface="+mn-ea"/>
                <a:cs typeface="Arial Regular"/>
              </a:defRPr>
            </a:lvl1pPr>
          </a:lstStyle>
          <a:p>
            <a:pPr marL="0" marR="0" lvl="0" indent="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egular"/>
                <a:ea typeface="+mn-ea"/>
              </a:rPr>
              <a:t>  ©2022 Spireon, Inc. All Rights Reserved.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7304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9D9A195-CCD4-4079-9E66-F91011FC23C0}"/>
              </a:ext>
            </a:extLst>
          </p:cNvPr>
          <p:cNvSpPr/>
          <p:nvPr/>
        </p:nvSpPr>
        <p:spPr>
          <a:xfrm>
            <a:off x="4049203" y="1004797"/>
            <a:ext cx="7880230" cy="5285116"/>
          </a:xfrm>
          <a:prstGeom prst="rect">
            <a:avLst/>
          </a:prstGeom>
          <a:solidFill>
            <a:srgbClr val="323E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821575A7-B148-4C17-AB02-91B22EF1ABDE}"/>
              </a:ext>
            </a:extLst>
          </p:cNvPr>
          <p:cNvSpPr/>
          <p:nvPr/>
        </p:nvSpPr>
        <p:spPr>
          <a:xfrm>
            <a:off x="269202" y="1004920"/>
            <a:ext cx="6740135" cy="5286667"/>
          </a:xfrm>
          <a:prstGeom prst="homePlat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Make Money. Save Money. Retain Customers.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DD0251E8-A546-4F4F-9B64-FE7A4E715AB6}"/>
              </a:ext>
            </a:extLst>
          </p:cNvPr>
          <p:cNvSpPr txBox="1"/>
          <p:nvPr/>
        </p:nvSpPr>
        <p:spPr>
          <a:xfrm>
            <a:off x="1337873" y="2146181"/>
            <a:ext cx="3137176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23E4A"/>
                </a:solidFill>
                <a:effectLst/>
                <a:uLnTx/>
                <a:uFillTx/>
                <a:latin typeface="Arial"/>
                <a:ea typeface="ＭＳ Ｐゴシック"/>
                <a:cs typeface="Times New Roman"/>
              </a:rPr>
              <a:t>Make $ - Improve PVR</a:t>
            </a:r>
            <a:endParaRPr lang="en-US" sz="2400" b="1" i="0" u="none" strike="noStrike" kern="1200" cap="none" spc="0" normalizeH="0" baseline="0" noProof="0">
              <a:ln>
                <a:noFill/>
              </a:ln>
              <a:solidFill>
                <a:srgbClr val="323E4A"/>
              </a:solidFill>
              <a:effectLst/>
              <a:uLnTx/>
              <a:uFillTx/>
              <a:latin typeface="Arial"/>
              <a:ea typeface="ＭＳ Ｐゴシック"/>
              <a:cs typeface="Times New Roman"/>
            </a:endParaRP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13789CF5-0DB2-4896-B92C-B3F772516CC0}"/>
              </a:ext>
            </a:extLst>
          </p:cNvPr>
          <p:cNvSpPr txBox="1"/>
          <p:nvPr/>
        </p:nvSpPr>
        <p:spPr>
          <a:xfrm>
            <a:off x="1355535" y="3475205"/>
            <a:ext cx="4689367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23E4A"/>
                </a:solidFill>
                <a:effectLst/>
                <a:uLnTx/>
                <a:uFillTx/>
                <a:latin typeface="Arial"/>
                <a:ea typeface="ＭＳ Ｐゴシック"/>
                <a:cs typeface="Times New Roman"/>
              </a:rPr>
              <a:t>Save $ - Manage &amp; Protect Inventory</a:t>
            </a:r>
            <a:endParaRPr lang="en-US" sz="2400" b="1" i="0" u="none" strike="noStrike" kern="1200" cap="none" spc="0" normalizeH="0" baseline="0" noProof="0">
              <a:ln>
                <a:noFill/>
              </a:ln>
              <a:solidFill>
                <a:srgbClr val="323E4A"/>
              </a:solidFill>
              <a:effectLst/>
              <a:uLnTx/>
              <a:uFillTx/>
              <a:latin typeface="Arial"/>
              <a:ea typeface="ＭＳ Ｐゴシック"/>
              <a:cs typeface="Times New Roman"/>
            </a:endParaRPr>
          </a:p>
        </p:txBody>
      </p:sp>
      <p:sp>
        <p:nvSpPr>
          <p:cNvPr id="371" name="TextBox 370">
            <a:extLst>
              <a:ext uri="{FF2B5EF4-FFF2-40B4-BE49-F238E27FC236}">
                <a16:creationId xmlns:a16="http://schemas.microsoft.com/office/drawing/2014/main" id="{ED49D683-F10C-4208-8CF7-B6FE7B144AD0}"/>
              </a:ext>
            </a:extLst>
          </p:cNvPr>
          <p:cNvSpPr txBox="1"/>
          <p:nvPr/>
        </p:nvSpPr>
        <p:spPr>
          <a:xfrm>
            <a:off x="1344753" y="4810317"/>
            <a:ext cx="3509579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23E4A"/>
                </a:solidFill>
                <a:effectLst/>
                <a:uLnTx/>
                <a:uFillTx/>
                <a:latin typeface="Arial"/>
                <a:ea typeface="ＭＳ Ｐゴシック"/>
                <a:cs typeface="Times New Roman"/>
              </a:rPr>
              <a:t>Retain Customers - Drive Service Retention</a:t>
            </a:r>
            <a:endParaRPr lang="en-US" sz="2400" b="1" i="0" u="none" strike="noStrike" kern="1200" cap="none" spc="0" normalizeH="0" baseline="0" noProof="0">
              <a:ln>
                <a:noFill/>
              </a:ln>
              <a:solidFill>
                <a:srgbClr val="323E4A"/>
              </a:solidFill>
              <a:effectLst/>
              <a:uLnTx/>
              <a:uFillTx/>
              <a:latin typeface="Arial"/>
              <a:ea typeface="ＭＳ Ｐゴシック"/>
              <a:cs typeface="Times New Roman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95DA94-66F9-424E-B2A9-98E6531AB18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570" y="1954556"/>
            <a:ext cx="835515" cy="8408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E53B0B-FAAB-1A49-AB1E-6D182763824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570" y="3315653"/>
            <a:ext cx="835515" cy="8408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5055C3C-BBBF-CD4C-9981-D7D6C829665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570" y="4676750"/>
            <a:ext cx="835515" cy="84087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F9260DF-2D1D-2643-AB24-18137045965C}"/>
              </a:ext>
            </a:extLst>
          </p:cNvPr>
          <p:cNvSpPr txBox="1"/>
          <p:nvPr/>
        </p:nvSpPr>
        <p:spPr>
          <a:xfrm>
            <a:off x="408556" y="1232183"/>
            <a:ext cx="52395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C5336"/>
                </a:solidFill>
                <a:effectLst/>
                <a:uLnTx/>
                <a:uFillTx/>
                <a:latin typeface="Arial" pitchFamily="34" charset="0"/>
                <a:ea typeface="ＭＳ Ｐゴシック" pitchFamily="29" charset="-128"/>
                <a:cs typeface="Times New Roman"/>
              </a:rPr>
              <a:t>An Integrated Value Proposition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C5336"/>
              </a:solidFill>
              <a:effectLst/>
              <a:uLnTx/>
              <a:uFillTx/>
              <a:latin typeface="Arial" pitchFamily="34" charset="0"/>
              <a:ea typeface="ＭＳ Ｐゴシック" pitchFamily="29" charset="-128"/>
              <a:cs typeface="Times New Roman"/>
            </a:endParaRPr>
          </a:p>
        </p:txBody>
      </p:sp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B29A5EE9-3106-4063-8082-1C5826870F24}"/>
              </a:ext>
            </a:extLst>
          </p:cNvPr>
          <p:cNvSpPr txBox="1">
            <a:spLocks/>
          </p:cNvSpPr>
          <p:nvPr/>
        </p:nvSpPr>
        <p:spPr>
          <a:xfrm>
            <a:off x="1313300" y="6583362"/>
            <a:ext cx="3757613" cy="274638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164" rtl="0" eaLnBrk="1" fontAlgn="auto" latinLnBrk="0" hangingPunct="1">
              <a:spcBef>
                <a:spcPts val="0"/>
              </a:spcBef>
              <a:spcAft>
                <a:spcPts val="0"/>
              </a:spcAft>
              <a:defRPr sz="800" kern="1200" dirty="0" smtClean="0">
                <a:solidFill>
                  <a:schemeClr val="bg1"/>
                </a:solidFill>
                <a:latin typeface="Arial Regular"/>
                <a:ea typeface="+mn-ea"/>
                <a:cs typeface="Arial Regular"/>
              </a:defRPr>
            </a:lvl1pPr>
            <a:lvl2pPr marL="457081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64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47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30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12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93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76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58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  © 2022 Spireon, Inc. All Rights Reserved.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84FA9E-47F1-4EDF-8FA7-11E507A31D67}"/>
              </a:ext>
            </a:extLst>
          </p:cNvPr>
          <p:cNvSpPr txBox="1"/>
          <p:nvPr/>
        </p:nvSpPr>
        <p:spPr>
          <a:xfrm>
            <a:off x="7055576" y="1728983"/>
            <a:ext cx="4627178" cy="4324774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spAutoFit/>
          </a:bodyPr>
          <a:lstStyle/>
          <a:p>
            <a:pPr marL="285750" indent="-285750">
              <a:lnSpc>
                <a:spcPct val="200000"/>
              </a:lnSpc>
              <a:spcAft>
                <a:spcPts val="12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Front-end margin compression</a:t>
            </a:r>
            <a:endParaRPr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 charset="0"/>
              <a:cs typeface="Arial"/>
            </a:endParaRPr>
          </a:p>
          <a:p>
            <a:pPr marL="285750" marR="0" lvl="0" indent="-285750" algn="l" defTabSz="914164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Lack of technology enabled sales process</a:t>
            </a:r>
            <a:endParaRPr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 charset="0"/>
              <a:cs typeface="Arial"/>
            </a:endParaRPr>
          </a:p>
          <a:p>
            <a:pPr marL="285750" marR="0" lvl="0" indent="-285750" algn="l" defTabSz="914164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Lack of vehicle theft protection for dealers</a:t>
            </a:r>
            <a:endParaRPr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 charset="0"/>
              <a:cs typeface="Arial"/>
            </a:endParaRPr>
          </a:p>
          <a:p>
            <a:pPr marL="285750" marR="0" lvl="0" indent="-285750" algn="l" defTabSz="914164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Lack of apps focused on dealer v OEM brand</a:t>
            </a:r>
          </a:p>
          <a:p>
            <a:pPr marL="285750" marR="0" lvl="0" indent="-285750" algn="l" defTabSz="914164" rtl="0" eaLnBrk="1" fontAlgn="auto" latinLnBrk="0" hangingPunct="1">
              <a:spcBef>
                <a:spcPts val="0"/>
              </a:spcBef>
              <a:buClr>
                <a:schemeClr val="accent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Lack of direct one-to-one consumer marketing for the duration of vehicle ownership</a:t>
            </a:r>
          </a:p>
          <a:p>
            <a:pPr marL="285750" marR="0" lvl="0" indent="-285750" algn="l" defTabSz="914164" rtl="0" eaLnBrk="1" fontAlgn="auto" latinLnBrk="0" hangingPunct="1">
              <a:spcBef>
                <a:spcPts val="0"/>
              </a:spcBef>
              <a:buClr>
                <a:schemeClr val="accent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6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Volatile dealer service retention and drop in full life-cycle management</a:t>
            </a:r>
            <a:endParaRPr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 charset="0"/>
              <a:cs typeface="Arial"/>
            </a:endParaRPr>
          </a:p>
          <a:p>
            <a:pPr marL="285750" indent="-285750">
              <a:lnSpc>
                <a:spcPct val="200000"/>
              </a:lnSpc>
              <a:spcAft>
                <a:spcPts val="12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en-US" sz="160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Low absorption</a:t>
            </a:r>
            <a:endParaRPr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 charset="0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6E9867-DDAE-4AE2-8F47-D987C2B61299}"/>
              </a:ext>
            </a:extLst>
          </p:cNvPr>
          <p:cNvSpPr txBox="1"/>
          <p:nvPr/>
        </p:nvSpPr>
        <p:spPr>
          <a:xfrm>
            <a:off x="7055576" y="1224994"/>
            <a:ext cx="4767329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15B40"/>
                </a:solidFill>
                <a:effectLst/>
                <a:uLnTx/>
                <a:uFillTx/>
                <a:latin typeface="Arial"/>
                <a:ea typeface="ＭＳ Ｐゴシック"/>
                <a:cs typeface="Times New Roman"/>
              </a:rPr>
              <a:t>That Addresses Critical Pain Points</a:t>
            </a:r>
            <a:endParaRPr lang="en-US" sz="2400" b="1" i="0" u="none" strike="noStrike" kern="1200" cap="none" spc="0" normalizeH="0" baseline="0" noProof="0">
              <a:ln>
                <a:noFill/>
              </a:ln>
              <a:solidFill>
                <a:srgbClr val="F15B40"/>
              </a:solidFill>
              <a:effectLst/>
              <a:uLnTx/>
              <a:uFillTx/>
              <a:latin typeface="Arial"/>
              <a:ea typeface="ＭＳ Ｐゴシック"/>
              <a:cs typeface="Times New Roma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92088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D0429CA-69D8-456B-B0CD-71063999977E}"/>
              </a:ext>
            </a:extLst>
          </p:cNvPr>
          <p:cNvSpPr/>
          <p:nvPr/>
        </p:nvSpPr>
        <p:spPr>
          <a:xfrm>
            <a:off x="-4" y="2250078"/>
            <a:ext cx="12192000" cy="236595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What Does LoJack Do for Dealers?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DD0251E8-A546-4F4F-9B64-FE7A4E715AB6}"/>
              </a:ext>
            </a:extLst>
          </p:cNvPr>
          <p:cNvSpPr txBox="1"/>
          <p:nvPr/>
        </p:nvSpPr>
        <p:spPr>
          <a:xfrm>
            <a:off x="1588530" y="4885609"/>
            <a:ext cx="2216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4393E"/>
                </a:solidFill>
                <a:effectLst/>
                <a:uLnTx/>
                <a:uFillTx/>
                <a:latin typeface="Arial" pitchFamily="34" charset="0"/>
                <a:ea typeface="ＭＳ Ｐゴシック" pitchFamily="29" charset="-128"/>
                <a:cs typeface="Times New Roman"/>
              </a:rPr>
              <a:t>Improve PVR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34393E"/>
              </a:solidFill>
              <a:effectLst/>
              <a:uLnTx/>
              <a:uFillTx/>
              <a:latin typeface="Arial" pitchFamily="34" charset="0"/>
              <a:ea typeface="ＭＳ Ｐゴシック" pitchFamily="29" charset="-128"/>
              <a:cs typeface="Times New Roman"/>
            </a:endParaRP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13789CF5-0DB2-4896-B92C-B3F772516CC0}"/>
              </a:ext>
            </a:extLst>
          </p:cNvPr>
          <p:cNvSpPr txBox="1"/>
          <p:nvPr/>
        </p:nvSpPr>
        <p:spPr>
          <a:xfrm>
            <a:off x="4705318" y="4731721"/>
            <a:ext cx="2468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latin typeface="Arial" pitchFamily="34" charset="0"/>
                <a:ea typeface="ＭＳ Ｐゴシック" pitchFamily="29" charset="-128"/>
                <a:cs typeface="Times New Roman"/>
              </a:rPr>
              <a:t>Manage &amp; Protect Inventory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C0C0"/>
              </a:solidFill>
              <a:effectLst/>
              <a:uLnTx/>
              <a:uFillTx/>
              <a:latin typeface="Arial" pitchFamily="34" charset="0"/>
              <a:ea typeface="ＭＳ Ｐゴシック" pitchFamily="29" charset="-128"/>
              <a:cs typeface="Times New Roman"/>
            </a:endParaRPr>
          </a:p>
        </p:txBody>
      </p:sp>
      <p:sp>
        <p:nvSpPr>
          <p:cNvPr id="371" name="TextBox 370">
            <a:extLst>
              <a:ext uri="{FF2B5EF4-FFF2-40B4-BE49-F238E27FC236}">
                <a16:creationId xmlns:a16="http://schemas.microsoft.com/office/drawing/2014/main" id="{ED49D683-F10C-4208-8CF7-B6FE7B144AD0}"/>
              </a:ext>
            </a:extLst>
          </p:cNvPr>
          <p:cNvSpPr txBox="1"/>
          <p:nvPr/>
        </p:nvSpPr>
        <p:spPr>
          <a:xfrm>
            <a:off x="7917864" y="4731721"/>
            <a:ext cx="2215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latin typeface="Arial" pitchFamily="34" charset="0"/>
                <a:ea typeface="ＭＳ Ｐゴシック" pitchFamily="29" charset="-128"/>
                <a:cs typeface="Times New Roman"/>
              </a:rPr>
              <a:t>Drive Service Retention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C0C0"/>
              </a:solidFill>
              <a:effectLst/>
              <a:uLnTx/>
              <a:uFillTx/>
              <a:latin typeface="Arial" pitchFamily="34" charset="0"/>
              <a:ea typeface="ＭＳ Ｐゴシック" pitchFamily="29" charset="-128"/>
              <a:cs typeface="Times New Roman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95DA94-66F9-424E-B2A9-98E6531AB18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3924" y="2498366"/>
            <a:ext cx="1825381" cy="18253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E53B0B-FAAB-1A49-AB1E-6D182763824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7068" y="2498366"/>
            <a:ext cx="1825381" cy="18253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5055C3C-BBBF-CD4C-9981-D7D6C829665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2882" y="2498366"/>
            <a:ext cx="1825381" cy="1825381"/>
          </a:xfrm>
          <a:prstGeom prst="rect">
            <a:avLst/>
          </a:prstGeom>
        </p:spPr>
      </p:pic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916A6DE6-A4C1-4DCB-99E6-21887BEA9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6611" y="6565143"/>
            <a:ext cx="3757612" cy="274637"/>
          </a:xfrm>
        </p:spPr>
        <p:txBody>
          <a:bodyPr/>
          <a:lstStyle/>
          <a:p>
            <a:pPr marL="0" marR="0" lvl="0" indent="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egular"/>
                <a:ea typeface="+mn-ea"/>
              </a:rPr>
              <a:t>  © 2021 Spireon, Inc. Confidential.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7BF0A9-36A5-492F-BEA5-93FA4606AC98}"/>
              </a:ext>
            </a:extLst>
          </p:cNvPr>
          <p:cNvSpPr txBox="1"/>
          <p:nvPr/>
        </p:nvSpPr>
        <p:spPr>
          <a:xfrm>
            <a:off x="0" y="133930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516188" algn="ctr"/>
                <a:tab pos="5826125" algn="ctr"/>
                <a:tab pos="8916988" algn="ctr"/>
              </a:tabLst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34393E"/>
                </a:solidFill>
                <a:effectLst/>
                <a:uLnTx/>
                <a:uFillTx/>
                <a:latin typeface="Arial" pitchFamily="34" charset="0"/>
                <a:ea typeface="ＭＳ Ｐゴシック" pitchFamily="29" charset="-128"/>
                <a:cs typeface="Times New Roman"/>
              </a:rPr>
              <a:t>	Make Money.</a:t>
            </a:r>
            <a:r>
              <a:rPr lang="en-US" sz="2400" b="1">
                <a:solidFill>
                  <a:srgbClr val="34393E"/>
                </a:solidFill>
                <a:latin typeface="Arial" pitchFamily="34" charset="0"/>
                <a:ea typeface="ＭＳ Ｐゴシック" pitchFamily="29" charset="-128"/>
                <a:cs typeface="Times New Roman"/>
              </a:rPr>
              <a:t>	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latin typeface="Arial" pitchFamily="34" charset="0"/>
                <a:ea typeface="ＭＳ Ｐゴシック" pitchFamily="29" charset="-128"/>
                <a:cs typeface="Times New Roman"/>
              </a:rPr>
              <a:t>Save Money.	Retain Customers.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820811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EFT" val="0"/>
  <p:tag name="TOP" val="486.7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EFT" val="0"/>
  <p:tag name="TOP" val="486.75"/>
</p:tagLst>
</file>

<file path=ppt/theme/theme1.xml><?xml version="1.0" encoding="utf-8"?>
<a:theme xmlns:a="http://schemas.openxmlformats.org/drawingml/2006/main" name="Spireon Corporate">
  <a:themeElements>
    <a:clrScheme name="Custom 3">
      <a:dk1>
        <a:srgbClr val="0D2D53"/>
      </a:dk1>
      <a:lt1>
        <a:sysClr val="window" lastClr="FFFFFF"/>
      </a:lt1>
      <a:dk2>
        <a:srgbClr val="0D2D53"/>
      </a:dk2>
      <a:lt2>
        <a:srgbClr val="FFFFFF"/>
      </a:lt2>
      <a:accent1>
        <a:srgbClr val="0D2D53"/>
      </a:accent1>
      <a:accent2>
        <a:srgbClr val="468CCA"/>
      </a:accent2>
      <a:accent3>
        <a:srgbClr val="91BADF"/>
      </a:accent3>
      <a:accent4>
        <a:srgbClr val="758D9A"/>
      </a:accent4>
      <a:accent5>
        <a:srgbClr val="B6C2CA"/>
      </a:accent5>
      <a:accent6>
        <a:srgbClr val="CED6DC"/>
      </a:accent6>
      <a:hlink>
        <a:srgbClr val="3DB7E4"/>
      </a:hlink>
      <a:folHlink>
        <a:srgbClr val="4D4F53"/>
      </a:folHlink>
    </a:clrScheme>
    <a:fontScheme name="WB 2011 Font">
      <a:majorFont>
        <a:latin typeface="Cambria"/>
        <a:ea typeface=""/>
        <a:cs typeface=""/>
      </a:majorFont>
      <a:minorFont>
        <a:latin typeface="Cambr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 smtClean="0">
            <a:latin typeface="Arial" charset="0"/>
            <a:ea typeface="Arial" charset="0"/>
            <a:cs typeface="Arial" charset="0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bg1">
              <a:lumMod val="75000"/>
            </a:schemeClr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91440" tIns="45720" rIns="91440" bIns="45720" rtlCol="0" anchor="ctr" anchorCtr="0">
        <a:spAutoFit/>
      </a:bodyPr>
      <a:lstStyle>
        <a:defPPr>
          <a:defRPr sz="1400" smtClean="0">
            <a:latin typeface="Arial" charset="0"/>
            <a:ea typeface="Arial" charset="0"/>
            <a:cs typeface="Arial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Spireon Corporate">
  <a:themeElements>
    <a:clrScheme name="Custom 3">
      <a:dk1>
        <a:srgbClr val="0D2D53"/>
      </a:dk1>
      <a:lt1>
        <a:sysClr val="window" lastClr="FFFFFF"/>
      </a:lt1>
      <a:dk2>
        <a:srgbClr val="0D2D53"/>
      </a:dk2>
      <a:lt2>
        <a:srgbClr val="FFFFFF"/>
      </a:lt2>
      <a:accent1>
        <a:srgbClr val="0D2D53"/>
      </a:accent1>
      <a:accent2>
        <a:srgbClr val="468CCA"/>
      </a:accent2>
      <a:accent3>
        <a:srgbClr val="91BADF"/>
      </a:accent3>
      <a:accent4>
        <a:srgbClr val="758D9A"/>
      </a:accent4>
      <a:accent5>
        <a:srgbClr val="B6C2CA"/>
      </a:accent5>
      <a:accent6>
        <a:srgbClr val="CED6DC"/>
      </a:accent6>
      <a:hlink>
        <a:srgbClr val="3DB7E4"/>
      </a:hlink>
      <a:folHlink>
        <a:srgbClr val="4D4F53"/>
      </a:folHlink>
    </a:clrScheme>
    <a:fontScheme name="WB 2011 Font">
      <a:majorFont>
        <a:latin typeface="Cambria"/>
        <a:ea typeface=""/>
        <a:cs typeface=""/>
      </a:majorFont>
      <a:minorFont>
        <a:latin typeface="Cambr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 smtClean="0">
            <a:latin typeface="Arial" charset="0"/>
            <a:ea typeface="Arial" charset="0"/>
            <a:cs typeface="Arial" charset="0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bg1">
              <a:lumMod val="75000"/>
            </a:schemeClr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91440" tIns="45720" rIns="91440" bIns="45720" rtlCol="0" anchor="ctr" anchorCtr="0">
        <a:spAutoFit/>
      </a:bodyPr>
      <a:lstStyle>
        <a:defPPr>
          <a:defRPr sz="1400" smtClean="0">
            <a:latin typeface="Arial" charset="0"/>
            <a:ea typeface="Arial" charset="0"/>
            <a:cs typeface="Arial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Gray Detail">
  <a:themeElements>
    <a:clrScheme name="LoJack Color Theme">
      <a:dk1>
        <a:srgbClr val="333E48"/>
      </a:dk1>
      <a:lt1>
        <a:srgbClr val="FFFFFF"/>
      </a:lt1>
      <a:dk2>
        <a:srgbClr val="333E48"/>
      </a:dk2>
      <a:lt2>
        <a:srgbClr val="FFFFFF"/>
      </a:lt2>
      <a:accent1>
        <a:srgbClr val="FC5336"/>
      </a:accent1>
      <a:accent2>
        <a:srgbClr val="333D48"/>
      </a:accent2>
      <a:accent3>
        <a:srgbClr val="7F7F7F"/>
      </a:accent3>
      <a:accent4>
        <a:srgbClr val="A0A0A0"/>
      </a:accent4>
      <a:accent5>
        <a:srgbClr val="FF8566"/>
      </a:accent5>
      <a:accent6>
        <a:srgbClr val="FF9666"/>
      </a:accent6>
      <a:hlink>
        <a:srgbClr val="FC5336"/>
      </a:hlink>
      <a:folHlink>
        <a:srgbClr val="C8C8C8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 smtClean="0">
            <a:latin typeface="Arial" charset="0"/>
            <a:ea typeface="Arial" charset="0"/>
            <a:cs typeface="Arial" charset="0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bg1">
              <a:lumMod val="75000"/>
            </a:schemeClr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91440" tIns="45720" rIns="91440" bIns="45720" rtlCol="0" anchor="ctr" anchorCtr="0">
        <a:spAutoFit/>
      </a:bodyPr>
      <a:lstStyle>
        <a:defPPr>
          <a:defRPr sz="1400" smtClean="0">
            <a:latin typeface="Arial" charset="0"/>
            <a:ea typeface="Arial" charset="0"/>
            <a:cs typeface="Arial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7A178DC524EE4080BD9BCAF9C72D25" ma:contentTypeVersion="13" ma:contentTypeDescription="Create a new document." ma:contentTypeScope="" ma:versionID="fae533d06fe778ffc93791d59eb2ca30">
  <xsd:schema xmlns:xsd="http://www.w3.org/2001/XMLSchema" xmlns:xs="http://www.w3.org/2001/XMLSchema" xmlns:p="http://schemas.microsoft.com/office/2006/metadata/properties" xmlns:ns2="4dd9201e-0bec-4109-af10-1dc13811dc35" xmlns:ns3="0764d4be-60a0-4c82-863d-7a38af5b6a4d" targetNamespace="http://schemas.microsoft.com/office/2006/metadata/properties" ma:root="true" ma:fieldsID="88f2af0fccb4997b3465f104afc544be" ns2:_="" ns3:_="">
    <xsd:import namespace="4dd9201e-0bec-4109-af10-1dc13811dc35"/>
    <xsd:import namespace="0764d4be-60a0-4c82-863d-7a38af5b6a4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Tag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d9201e-0bec-4109-af10-1dc13811dc3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Tags" ma:index="19" nillable="true" ma:displayName="Tags" ma:description="Tags to identify each document" ma:format="Dropdown" ma:internalName="Tags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64d4be-60a0-4c82-863d-7a38af5b6a4d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gs xmlns="4dd9201e-0bec-4109-af10-1dc13811dc35" xsi:nil="true"/>
  </documentManagement>
</p:properties>
</file>

<file path=customXml/itemProps1.xml><?xml version="1.0" encoding="utf-8"?>
<ds:datastoreItem xmlns:ds="http://schemas.openxmlformats.org/officeDocument/2006/customXml" ds:itemID="{BE874CF8-8CF1-4789-B8B4-B54C403CAEC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AB00DB9-3132-424D-8C14-1A71C1611A7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d9201e-0bec-4109-af10-1dc13811dc35"/>
    <ds:schemaRef ds:uri="0764d4be-60a0-4c82-863d-7a38af5b6a4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9915DFF-F715-448C-853A-5A1714A4D3E9}">
  <ds:schemaRefs>
    <ds:schemaRef ds:uri="4dd9201e-0bec-4109-af10-1dc13811dc35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</TotalTime>
  <Words>2832</Words>
  <Application>Microsoft Office PowerPoint</Application>
  <PresentationFormat>Widescreen</PresentationFormat>
  <Paragraphs>453</Paragraphs>
  <Slides>35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Arial</vt:lpstr>
      <vt:lpstr>Arial Regular</vt:lpstr>
      <vt:lpstr>Arial,Sans-Serif</vt:lpstr>
      <vt:lpstr>Calibri</vt:lpstr>
      <vt:lpstr>Cambria</vt:lpstr>
      <vt:lpstr>Spireon Corporate</vt:lpstr>
      <vt:lpstr>1_Spireon Corporate</vt:lpstr>
      <vt:lpstr>Gray Detail</vt:lpstr>
      <vt:lpstr>LoJack: Tech for your customers. Profit for you. | &lt;&lt; MONTH &gt;&gt; 2022</vt:lpstr>
      <vt:lpstr>Spireon Technology</vt:lpstr>
      <vt:lpstr>Our Commitment to Security at Spireon</vt:lpstr>
      <vt:lpstr>Award-Winning Service and Products</vt:lpstr>
      <vt:lpstr>What Does LoJack Do for Dealers?</vt:lpstr>
      <vt:lpstr>LoJack Product Overview &amp; Dealer Benefits</vt:lpstr>
      <vt:lpstr>Product Overview &amp; Dealer Benefits</vt:lpstr>
      <vt:lpstr>Make Money. Save Money. Retain Customers.</vt:lpstr>
      <vt:lpstr>What Does LoJack Do for Dealers?</vt:lpstr>
      <vt:lpstr>F&amp;I Profit: Connected Car Vehicle Management for Consumers</vt:lpstr>
      <vt:lpstr>F&amp;I Profit: Revenue Example  </vt:lpstr>
      <vt:lpstr>Service Profit: MyDealer - Automated Retention Campaigns</vt:lpstr>
      <vt:lpstr>Service Profit: MyDealer - Service Retention</vt:lpstr>
      <vt:lpstr>What Does LoJack Do for Dealers?</vt:lpstr>
      <vt:lpstr>Lot Management Overview</vt:lpstr>
      <vt:lpstr>Lot Management: Technology Enabled Sales Experience</vt:lpstr>
      <vt:lpstr>In-Depth Views</vt:lpstr>
      <vt:lpstr>Actionable Sales Features - Vehicle Search Attributes</vt:lpstr>
      <vt:lpstr>Industry’s Best Stolen Vehicle Recovery</vt:lpstr>
      <vt:lpstr>What Does LoJack Do for Dealers?</vt:lpstr>
      <vt:lpstr>MyDealer Campaigns Deliver a 52% Dealer Contact Rate</vt:lpstr>
      <vt:lpstr>Service History and Maintenance Schedules w/ MyDealer 2.0 </vt:lpstr>
      <vt:lpstr>Recall Notices – Drive Additional Revenue</vt:lpstr>
      <vt:lpstr>Hardware &amp; Device Installation</vt:lpstr>
      <vt:lpstr>Hardware</vt:lpstr>
      <vt:lpstr>Simple Device Installation</vt:lpstr>
      <vt:lpstr>Client Success Best in Class Support</vt:lpstr>
      <vt:lpstr>Successful Launch Execution – Enabling Your Team</vt:lpstr>
      <vt:lpstr>In-Store Launch Team</vt:lpstr>
      <vt:lpstr>Training &amp; Support for Upsell: Collateral and Signage</vt:lpstr>
      <vt:lpstr>PowerPoint Presentation</vt:lpstr>
      <vt:lpstr>PowerPoint Presentation</vt:lpstr>
      <vt:lpstr>Ongoing Support &amp; Account Management</vt:lpstr>
      <vt:lpstr>Recap / Next Steps</vt:lpstr>
      <vt:lpstr>PowerPoint Presentation</vt:lpstr>
    </vt:vector>
  </TitlesOfParts>
  <Company>William Blair &amp; Company, LLC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Griffin</dc:creator>
  <cp:lastModifiedBy>Rene S. Garcia</cp:lastModifiedBy>
  <cp:revision>1</cp:revision>
  <cp:lastPrinted>2017-11-06T01:41:52Z</cp:lastPrinted>
  <dcterms:created xsi:type="dcterms:W3CDTF">2016-12-09T16:54:51Z</dcterms:created>
  <dcterms:modified xsi:type="dcterms:W3CDTF">2022-08-09T04:50:27Z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0x010100AA7A178DC524EE4080BD9BCAF9C72D25</vt:lpwstr>
  </property>
</Properties>
</file>